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0" r:id="rId3"/>
    <p:sldId id="257" r:id="rId4"/>
    <p:sldId id="258" r:id="rId5"/>
    <p:sldId id="259" r:id="rId6"/>
    <p:sldId id="260" r:id="rId7"/>
    <p:sldId id="263" r:id="rId8"/>
    <p:sldId id="266" r:id="rId9"/>
    <p:sldId id="264" r:id="rId10"/>
    <p:sldId id="261" r:id="rId11"/>
    <p:sldId id="262" r:id="rId12"/>
    <p:sldId id="265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95" d="100"/>
          <a:sy n="95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theme" Target="theme/theme1.xml" /><Relationship Id="rId3" Type="http://schemas.openxmlformats.org/officeDocument/2006/relationships/slide" Target="slides/slide2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7BD821-047E-40C2-9210-0786E73CD362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0E742D3-5EDC-4AEE-AA87-571B1F20A4EB}">
      <dgm:prSet/>
      <dgm:spPr/>
      <dgm:t>
        <a:bodyPr/>
        <a:lstStyle/>
        <a:p>
          <a:r>
            <a:rPr lang="en-US"/>
            <a:t>Group Members:</a:t>
          </a:r>
        </a:p>
      </dgm:t>
    </dgm:pt>
    <dgm:pt modelId="{0A9FB070-368F-49C2-A243-F9199EC7557E}" type="parTrans" cxnId="{DC36025B-55EB-4B6C-8476-096106D7E0C3}">
      <dgm:prSet/>
      <dgm:spPr/>
      <dgm:t>
        <a:bodyPr/>
        <a:lstStyle/>
        <a:p>
          <a:endParaRPr lang="en-US"/>
        </a:p>
      </dgm:t>
    </dgm:pt>
    <dgm:pt modelId="{021ECBDF-2DA5-4C17-82BE-E122D41E7F00}" type="sibTrans" cxnId="{DC36025B-55EB-4B6C-8476-096106D7E0C3}">
      <dgm:prSet/>
      <dgm:spPr/>
      <dgm:t>
        <a:bodyPr/>
        <a:lstStyle/>
        <a:p>
          <a:endParaRPr lang="en-US"/>
        </a:p>
      </dgm:t>
    </dgm:pt>
    <dgm:pt modelId="{FC38751C-49E7-4ADD-AD00-9D4E22F8AC23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Lefa Mashabela</a:t>
          </a:r>
        </a:p>
      </dgm:t>
    </dgm:pt>
    <dgm:pt modelId="{E594D834-7DE1-42D1-BF6D-845FAD391C81}" type="parTrans" cxnId="{C23B0ECA-710B-4E71-A2B2-349907AC2606}">
      <dgm:prSet/>
      <dgm:spPr/>
      <dgm:t>
        <a:bodyPr/>
        <a:lstStyle/>
        <a:p>
          <a:endParaRPr lang="en-US"/>
        </a:p>
      </dgm:t>
    </dgm:pt>
    <dgm:pt modelId="{063F561F-76D3-47D5-9771-5C6B631CD11D}" type="sibTrans" cxnId="{C23B0ECA-710B-4E71-A2B2-349907AC2606}">
      <dgm:prSet/>
      <dgm:spPr/>
      <dgm:t>
        <a:bodyPr/>
        <a:lstStyle/>
        <a:p>
          <a:endParaRPr lang="en-US"/>
        </a:p>
      </dgm:t>
    </dgm:pt>
    <dgm:pt modelId="{57E83B04-FA7B-42E6-ABA6-0572B28386FC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Nare Legodi </a:t>
          </a:r>
        </a:p>
      </dgm:t>
    </dgm:pt>
    <dgm:pt modelId="{A30C289B-308B-4834-8441-653DD9B9C279}" type="parTrans" cxnId="{CFBC886E-2931-4331-BD02-5311836FFF87}">
      <dgm:prSet/>
      <dgm:spPr/>
      <dgm:t>
        <a:bodyPr/>
        <a:lstStyle/>
        <a:p>
          <a:endParaRPr lang="en-US"/>
        </a:p>
      </dgm:t>
    </dgm:pt>
    <dgm:pt modelId="{10495C07-8BF6-4E72-8525-C5784C0519A7}" type="sibTrans" cxnId="{CFBC886E-2931-4331-BD02-5311836FFF87}">
      <dgm:prSet/>
      <dgm:spPr/>
      <dgm:t>
        <a:bodyPr/>
        <a:lstStyle/>
        <a:p>
          <a:endParaRPr lang="en-US"/>
        </a:p>
      </dgm:t>
    </dgm:pt>
    <dgm:pt modelId="{1A245BCB-445D-4A3A-943D-17971D5855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Ndivhuwo Khorommbi</a:t>
          </a:r>
        </a:p>
      </dgm:t>
    </dgm:pt>
    <dgm:pt modelId="{DBC99648-4557-4526-BBDA-DC9287F4E872}" type="parTrans" cxnId="{9ED19370-EF3E-4313-8F49-928F16308B87}">
      <dgm:prSet/>
      <dgm:spPr/>
      <dgm:t>
        <a:bodyPr/>
        <a:lstStyle/>
        <a:p>
          <a:endParaRPr lang="en-US"/>
        </a:p>
      </dgm:t>
    </dgm:pt>
    <dgm:pt modelId="{F26F6EB9-32DC-48DD-9F01-C53E43E8743C}" type="sibTrans" cxnId="{9ED19370-EF3E-4313-8F49-928F16308B87}">
      <dgm:prSet/>
      <dgm:spPr/>
      <dgm:t>
        <a:bodyPr/>
        <a:lstStyle/>
        <a:p>
          <a:endParaRPr lang="en-US"/>
        </a:p>
      </dgm:t>
    </dgm:pt>
    <dgm:pt modelId="{D74AF80C-1C5B-4E5B-AF9D-BD0C4342E9E4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Takalani Mukhavhuli</a:t>
          </a:r>
        </a:p>
      </dgm:t>
    </dgm:pt>
    <dgm:pt modelId="{577C3582-C7E4-42AF-90D2-089FD0F38CCF}" type="parTrans" cxnId="{7DF5DABE-960E-4CC7-8C73-3018D5C78D03}">
      <dgm:prSet/>
      <dgm:spPr/>
      <dgm:t>
        <a:bodyPr/>
        <a:lstStyle/>
        <a:p>
          <a:endParaRPr lang="en-US"/>
        </a:p>
      </dgm:t>
    </dgm:pt>
    <dgm:pt modelId="{4BDFF11D-70E8-4D7C-AA6F-58EC51F037E7}" type="sibTrans" cxnId="{7DF5DABE-960E-4CC7-8C73-3018D5C78D03}">
      <dgm:prSet/>
      <dgm:spPr/>
      <dgm:t>
        <a:bodyPr/>
        <a:lstStyle/>
        <a:p>
          <a:endParaRPr lang="en-US"/>
        </a:p>
      </dgm:t>
    </dgm:pt>
    <dgm:pt modelId="{54D01FB3-94AD-4684-8F0A-E0372407B55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US" dirty="0"/>
            <a:t>Temosho Nkgoeng</a:t>
          </a:r>
        </a:p>
      </dgm:t>
    </dgm:pt>
    <dgm:pt modelId="{8F80D830-5E3B-4616-8BBF-EBD2689BFEA0}" type="parTrans" cxnId="{B45F56A2-CB4B-488D-97CD-46739F4E5962}">
      <dgm:prSet/>
      <dgm:spPr/>
      <dgm:t>
        <a:bodyPr/>
        <a:lstStyle/>
        <a:p>
          <a:endParaRPr lang="en-US"/>
        </a:p>
      </dgm:t>
    </dgm:pt>
    <dgm:pt modelId="{5260E281-DB01-49FA-8CB3-5F89B0A8BB9B}" type="sibTrans" cxnId="{B45F56A2-CB4B-488D-97CD-46739F4E5962}">
      <dgm:prSet/>
      <dgm:spPr/>
      <dgm:t>
        <a:bodyPr/>
        <a:lstStyle/>
        <a:p>
          <a:endParaRPr lang="en-US"/>
        </a:p>
      </dgm:t>
    </dgm:pt>
    <dgm:pt modelId="{AF04303B-990F-4F81-A05D-7E1200F5E1C3}" type="pres">
      <dgm:prSet presAssocID="{9D7BD821-047E-40C2-9210-0786E73CD362}" presName="linear" presStyleCnt="0">
        <dgm:presLayoutVars>
          <dgm:dir/>
          <dgm:animLvl val="lvl"/>
          <dgm:resizeHandles val="exact"/>
        </dgm:presLayoutVars>
      </dgm:prSet>
      <dgm:spPr/>
    </dgm:pt>
    <dgm:pt modelId="{5647042A-155F-43B5-810A-0828428F771E}" type="pres">
      <dgm:prSet presAssocID="{80E742D3-5EDC-4AEE-AA87-571B1F20A4EB}" presName="parentLin" presStyleCnt="0"/>
      <dgm:spPr/>
    </dgm:pt>
    <dgm:pt modelId="{1AF6BF95-3D54-4BB1-AA1B-AAE9DAEAF7EF}" type="pres">
      <dgm:prSet presAssocID="{80E742D3-5EDC-4AEE-AA87-571B1F20A4EB}" presName="parentLeftMargin" presStyleLbl="node1" presStyleIdx="0" presStyleCnt="1"/>
      <dgm:spPr/>
    </dgm:pt>
    <dgm:pt modelId="{AF255FE8-C7BA-45CB-87F4-1801C1817F9F}" type="pres">
      <dgm:prSet presAssocID="{80E742D3-5EDC-4AEE-AA87-571B1F20A4EB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131AC59-589C-4457-91B8-3DCE14EEDFCE}" type="pres">
      <dgm:prSet presAssocID="{80E742D3-5EDC-4AEE-AA87-571B1F20A4EB}" presName="negativeSpace" presStyleCnt="0"/>
      <dgm:spPr/>
    </dgm:pt>
    <dgm:pt modelId="{99292162-B694-4AD4-87DD-2A0BC046DE23}" type="pres">
      <dgm:prSet presAssocID="{80E742D3-5EDC-4AEE-AA87-571B1F20A4EB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D0FEC1E-7C64-4EBE-9E53-2EE66F11AA0C}" type="presOf" srcId="{FC38751C-49E7-4ADD-AD00-9D4E22F8AC23}" destId="{99292162-B694-4AD4-87DD-2A0BC046DE23}" srcOrd="0" destOrd="0" presId="urn:microsoft.com/office/officeart/2005/8/layout/list1"/>
    <dgm:cxn modelId="{1AD2B925-AE89-41C9-8746-EF960D97F3E3}" type="presOf" srcId="{D74AF80C-1C5B-4E5B-AF9D-BD0C4342E9E4}" destId="{99292162-B694-4AD4-87DD-2A0BC046DE23}" srcOrd="0" destOrd="3" presId="urn:microsoft.com/office/officeart/2005/8/layout/list1"/>
    <dgm:cxn modelId="{DC36025B-55EB-4B6C-8476-096106D7E0C3}" srcId="{9D7BD821-047E-40C2-9210-0786E73CD362}" destId="{80E742D3-5EDC-4AEE-AA87-571B1F20A4EB}" srcOrd="0" destOrd="0" parTransId="{0A9FB070-368F-49C2-A243-F9199EC7557E}" sibTransId="{021ECBDF-2DA5-4C17-82BE-E122D41E7F00}"/>
    <dgm:cxn modelId="{CFBC886E-2931-4331-BD02-5311836FFF87}" srcId="{80E742D3-5EDC-4AEE-AA87-571B1F20A4EB}" destId="{57E83B04-FA7B-42E6-ABA6-0572B28386FC}" srcOrd="1" destOrd="0" parTransId="{A30C289B-308B-4834-8441-653DD9B9C279}" sibTransId="{10495C07-8BF6-4E72-8525-C5784C0519A7}"/>
    <dgm:cxn modelId="{9ED19370-EF3E-4313-8F49-928F16308B87}" srcId="{80E742D3-5EDC-4AEE-AA87-571B1F20A4EB}" destId="{1A245BCB-445D-4A3A-943D-17971D5855E4}" srcOrd="2" destOrd="0" parTransId="{DBC99648-4557-4526-BBDA-DC9287F4E872}" sibTransId="{F26F6EB9-32DC-48DD-9F01-C53E43E8743C}"/>
    <dgm:cxn modelId="{07F7617D-F201-4EC9-ACA3-9CBF8CB7D237}" type="presOf" srcId="{80E742D3-5EDC-4AEE-AA87-571B1F20A4EB}" destId="{AF255FE8-C7BA-45CB-87F4-1801C1817F9F}" srcOrd="1" destOrd="0" presId="urn:microsoft.com/office/officeart/2005/8/layout/list1"/>
    <dgm:cxn modelId="{4C84C883-529C-494D-8080-4ED25A61DFC3}" type="presOf" srcId="{9D7BD821-047E-40C2-9210-0786E73CD362}" destId="{AF04303B-990F-4F81-A05D-7E1200F5E1C3}" srcOrd="0" destOrd="0" presId="urn:microsoft.com/office/officeart/2005/8/layout/list1"/>
    <dgm:cxn modelId="{416E948D-0E2C-4747-A43E-08013C480A93}" type="presOf" srcId="{1A245BCB-445D-4A3A-943D-17971D5855E4}" destId="{99292162-B694-4AD4-87DD-2A0BC046DE23}" srcOrd="0" destOrd="2" presId="urn:microsoft.com/office/officeart/2005/8/layout/list1"/>
    <dgm:cxn modelId="{8B9BF99B-A892-4E7C-BEFC-A9FB638FE2F8}" type="presOf" srcId="{54D01FB3-94AD-4684-8F0A-E0372407B559}" destId="{99292162-B694-4AD4-87DD-2A0BC046DE23}" srcOrd="0" destOrd="4" presId="urn:microsoft.com/office/officeart/2005/8/layout/list1"/>
    <dgm:cxn modelId="{B45F56A2-CB4B-488D-97CD-46739F4E5962}" srcId="{80E742D3-5EDC-4AEE-AA87-571B1F20A4EB}" destId="{54D01FB3-94AD-4684-8F0A-E0372407B559}" srcOrd="4" destOrd="0" parTransId="{8F80D830-5E3B-4616-8BBF-EBD2689BFEA0}" sibTransId="{5260E281-DB01-49FA-8CB3-5F89B0A8BB9B}"/>
    <dgm:cxn modelId="{7DF5DABE-960E-4CC7-8C73-3018D5C78D03}" srcId="{80E742D3-5EDC-4AEE-AA87-571B1F20A4EB}" destId="{D74AF80C-1C5B-4E5B-AF9D-BD0C4342E9E4}" srcOrd="3" destOrd="0" parTransId="{577C3582-C7E4-42AF-90D2-089FD0F38CCF}" sibTransId="{4BDFF11D-70E8-4D7C-AA6F-58EC51F037E7}"/>
    <dgm:cxn modelId="{988794C3-222C-43D0-9BAB-9CCD25264EE0}" type="presOf" srcId="{80E742D3-5EDC-4AEE-AA87-571B1F20A4EB}" destId="{1AF6BF95-3D54-4BB1-AA1B-AAE9DAEAF7EF}" srcOrd="0" destOrd="0" presId="urn:microsoft.com/office/officeart/2005/8/layout/list1"/>
    <dgm:cxn modelId="{C23B0ECA-710B-4E71-A2B2-349907AC2606}" srcId="{80E742D3-5EDC-4AEE-AA87-571B1F20A4EB}" destId="{FC38751C-49E7-4ADD-AD00-9D4E22F8AC23}" srcOrd="0" destOrd="0" parTransId="{E594D834-7DE1-42D1-BF6D-845FAD391C81}" sibTransId="{063F561F-76D3-47D5-9771-5C6B631CD11D}"/>
    <dgm:cxn modelId="{D2E1F6E4-4C07-4606-A1BB-0127722B12DB}" type="presOf" srcId="{57E83B04-FA7B-42E6-ABA6-0572B28386FC}" destId="{99292162-B694-4AD4-87DD-2A0BC046DE23}" srcOrd="0" destOrd="1" presId="urn:microsoft.com/office/officeart/2005/8/layout/list1"/>
    <dgm:cxn modelId="{AB35C7B4-D4C9-4849-BE5E-4DD35C0DBEAC}" type="presParOf" srcId="{AF04303B-990F-4F81-A05D-7E1200F5E1C3}" destId="{5647042A-155F-43B5-810A-0828428F771E}" srcOrd="0" destOrd="0" presId="urn:microsoft.com/office/officeart/2005/8/layout/list1"/>
    <dgm:cxn modelId="{2A607495-63B2-4F50-961B-660154567964}" type="presParOf" srcId="{5647042A-155F-43B5-810A-0828428F771E}" destId="{1AF6BF95-3D54-4BB1-AA1B-AAE9DAEAF7EF}" srcOrd="0" destOrd="0" presId="urn:microsoft.com/office/officeart/2005/8/layout/list1"/>
    <dgm:cxn modelId="{62C9D08B-F6CE-458B-9621-FF31DBD09818}" type="presParOf" srcId="{5647042A-155F-43B5-810A-0828428F771E}" destId="{AF255FE8-C7BA-45CB-87F4-1801C1817F9F}" srcOrd="1" destOrd="0" presId="urn:microsoft.com/office/officeart/2005/8/layout/list1"/>
    <dgm:cxn modelId="{88243DAE-5347-41E8-8DD6-7595B6C58B66}" type="presParOf" srcId="{AF04303B-990F-4F81-A05D-7E1200F5E1C3}" destId="{2131AC59-589C-4457-91B8-3DCE14EEDFCE}" srcOrd="1" destOrd="0" presId="urn:microsoft.com/office/officeart/2005/8/layout/list1"/>
    <dgm:cxn modelId="{D1218347-1071-4190-BEE4-9683E5621061}" type="presParOf" srcId="{AF04303B-990F-4F81-A05D-7E1200F5E1C3}" destId="{99292162-B694-4AD4-87DD-2A0BC046DE23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1FE376-6F81-4933-A09A-75C8F0ABD02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2DDF11A-F37A-4CDE-8750-BD2184B74DB5}">
      <dgm:prSet/>
      <dgm:spPr/>
      <dgm:t>
        <a:bodyPr/>
        <a:lstStyle/>
        <a:p>
          <a:r>
            <a:rPr lang="en-ZA"/>
            <a:t>Train ICT staff on network management  </a:t>
          </a:r>
          <a:endParaRPr lang="en-US"/>
        </a:p>
      </dgm:t>
    </dgm:pt>
    <dgm:pt modelId="{48061FB1-9FD8-4371-B311-5D859BB1AD65}" type="parTrans" cxnId="{0293FE34-5345-46BF-A07B-5705FF9CD0AF}">
      <dgm:prSet/>
      <dgm:spPr/>
      <dgm:t>
        <a:bodyPr/>
        <a:lstStyle/>
        <a:p>
          <a:endParaRPr lang="en-US"/>
        </a:p>
      </dgm:t>
    </dgm:pt>
    <dgm:pt modelId="{939E89C6-4F57-47AF-AE0E-487416A6CAE9}" type="sibTrans" cxnId="{0293FE34-5345-46BF-A07B-5705FF9CD0AF}">
      <dgm:prSet/>
      <dgm:spPr/>
      <dgm:t>
        <a:bodyPr/>
        <a:lstStyle/>
        <a:p>
          <a:endParaRPr lang="en-US"/>
        </a:p>
      </dgm:t>
    </dgm:pt>
    <dgm:pt modelId="{5735703C-B3B6-4515-95D5-560B874F5AF7}">
      <dgm:prSet/>
      <dgm:spPr/>
      <dgm:t>
        <a:bodyPr/>
        <a:lstStyle/>
        <a:p>
          <a:r>
            <a:rPr lang="en-ZA"/>
            <a:t>Hospital staff: equipment handling  </a:t>
          </a:r>
          <a:endParaRPr lang="en-US"/>
        </a:p>
      </dgm:t>
    </dgm:pt>
    <dgm:pt modelId="{D5DAC95D-20F1-46D2-B3DF-36FFA84BB40C}" type="parTrans" cxnId="{0735ACED-3144-47D3-AF2E-2863C5EDF340}">
      <dgm:prSet/>
      <dgm:spPr/>
      <dgm:t>
        <a:bodyPr/>
        <a:lstStyle/>
        <a:p>
          <a:endParaRPr lang="en-US"/>
        </a:p>
      </dgm:t>
    </dgm:pt>
    <dgm:pt modelId="{90609DC3-E3A7-458F-9948-7946498B5DBE}" type="sibTrans" cxnId="{0735ACED-3144-47D3-AF2E-2863C5EDF340}">
      <dgm:prSet/>
      <dgm:spPr/>
      <dgm:t>
        <a:bodyPr/>
        <a:lstStyle/>
        <a:p>
          <a:endParaRPr lang="en-US"/>
        </a:p>
      </dgm:t>
    </dgm:pt>
    <dgm:pt modelId="{D1EFAF01-8E70-4C5E-BB6C-DB98FB6FD973}">
      <dgm:prSet/>
      <dgm:spPr/>
      <dgm:t>
        <a:bodyPr/>
        <a:lstStyle/>
        <a:p>
          <a:r>
            <a:rPr lang="en-ZA"/>
            <a:t>Provide user manuals and guides  </a:t>
          </a:r>
          <a:endParaRPr lang="en-US"/>
        </a:p>
      </dgm:t>
    </dgm:pt>
    <dgm:pt modelId="{F0828286-082B-4773-86D9-A90BD1D46723}" type="parTrans" cxnId="{BC5C5776-81DA-4682-ADF0-0C27898A5CFF}">
      <dgm:prSet/>
      <dgm:spPr/>
      <dgm:t>
        <a:bodyPr/>
        <a:lstStyle/>
        <a:p>
          <a:endParaRPr lang="en-US"/>
        </a:p>
      </dgm:t>
    </dgm:pt>
    <dgm:pt modelId="{4B17B378-0729-4F8E-97E1-DAA03A152850}" type="sibTrans" cxnId="{BC5C5776-81DA-4682-ADF0-0C27898A5CFF}">
      <dgm:prSet/>
      <dgm:spPr/>
      <dgm:t>
        <a:bodyPr/>
        <a:lstStyle/>
        <a:p>
          <a:endParaRPr lang="en-US"/>
        </a:p>
      </dgm:t>
    </dgm:pt>
    <dgm:pt modelId="{1E1E6B3F-0CA9-4A66-87C0-111629F73F49}">
      <dgm:prSet/>
      <dgm:spPr/>
      <dgm:t>
        <a:bodyPr/>
        <a:lstStyle/>
        <a:p>
          <a:r>
            <a:rPr lang="en-ZA"/>
            <a:t>Troubleshooting workshops  </a:t>
          </a:r>
          <a:endParaRPr lang="en-US"/>
        </a:p>
      </dgm:t>
    </dgm:pt>
    <dgm:pt modelId="{8FB4C41E-2680-4DFA-ABC7-C28D4C8F25D9}" type="parTrans" cxnId="{472B8A31-AE3D-4898-9F49-F8DE765F619D}">
      <dgm:prSet/>
      <dgm:spPr/>
      <dgm:t>
        <a:bodyPr/>
        <a:lstStyle/>
        <a:p>
          <a:endParaRPr lang="en-US"/>
        </a:p>
      </dgm:t>
    </dgm:pt>
    <dgm:pt modelId="{A6217138-F05D-41B9-8A61-661A353E50A1}" type="sibTrans" cxnId="{472B8A31-AE3D-4898-9F49-F8DE765F619D}">
      <dgm:prSet/>
      <dgm:spPr/>
      <dgm:t>
        <a:bodyPr/>
        <a:lstStyle/>
        <a:p>
          <a:endParaRPr lang="en-US"/>
        </a:p>
      </dgm:t>
    </dgm:pt>
    <dgm:pt modelId="{E1B84D3B-B9EE-4C98-AA3D-E2AC6BA1AEB6}">
      <dgm:prSet/>
      <dgm:spPr/>
      <dgm:t>
        <a:bodyPr/>
        <a:lstStyle/>
        <a:p>
          <a:r>
            <a:rPr lang="en-ZA"/>
            <a:t>Continued post-launch support</a:t>
          </a:r>
          <a:endParaRPr lang="en-US"/>
        </a:p>
      </dgm:t>
    </dgm:pt>
    <dgm:pt modelId="{CD1216E5-E42D-42DD-894A-764CD3E7725D}" type="parTrans" cxnId="{F4559BCA-49D6-41F0-A4B6-AD84CE69F8CB}">
      <dgm:prSet/>
      <dgm:spPr/>
      <dgm:t>
        <a:bodyPr/>
        <a:lstStyle/>
        <a:p>
          <a:endParaRPr lang="en-US"/>
        </a:p>
      </dgm:t>
    </dgm:pt>
    <dgm:pt modelId="{CECCBAF5-3960-4D8A-ACB9-0DB9B7F428DD}" type="sibTrans" cxnId="{F4559BCA-49D6-41F0-A4B6-AD84CE69F8CB}">
      <dgm:prSet/>
      <dgm:spPr/>
      <dgm:t>
        <a:bodyPr/>
        <a:lstStyle/>
        <a:p>
          <a:endParaRPr lang="en-US"/>
        </a:p>
      </dgm:t>
    </dgm:pt>
    <dgm:pt modelId="{DE076363-5AB4-4852-A174-74CFB8DBDB45}" type="pres">
      <dgm:prSet presAssocID="{291FE376-6F81-4933-A09A-75C8F0ABD029}" presName="vert0" presStyleCnt="0">
        <dgm:presLayoutVars>
          <dgm:dir/>
          <dgm:animOne val="branch"/>
          <dgm:animLvl val="lvl"/>
        </dgm:presLayoutVars>
      </dgm:prSet>
      <dgm:spPr/>
    </dgm:pt>
    <dgm:pt modelId="{635DBA42-0471-43E0-B2B5-A88458567EA5}" type="pres">
      <dgm:prSet presAssocID="{02DDF11A-F37A-4CDE-8750-BD2184B74DB5}" presName="thickLine" presStyleLbl="alignNode1" presStyleIdx="0" presStyleCnt="5"/>
      <dgm:spPr/>
    </dgm:pt>
    <dgm:pt modelId="{7FB08CD4-A54D-4DDB-92B9-E4A6E778FA27}" type="pres">
      <dgm:prSet presAssocID="{02DDF11A-F37A-4CDE-8750-BD2184B74DB5}" presName="horz1" presStyleCnt="0"/>
      <dgm:spPr/>
    </dgm:pt>
    <dgm:pt modelId="{254533B4-BCDE-4C4E-8BB0-0984209F0D78}" type="pres">
      <dgm:prSet presAssocID="{02DDF11A-F37A-4CDE-8750-BD2184B74DB5}" presName="tx1" presStyleLbl="revTx" presStyleIdx="0" presStyleCnt="5"/>
      <dgm:spPr/>
    </dgm:pt>
    <dgm:pt modelId="{2C20BA3F-62BD-45FD-9548-AA860824EE24}" type="pres">
      <dgm:prSet presAssocID="{02DDF11A-F37A-4CDE-8750-BD2184B74DB5}" presName="vert1" presStyleCnt="0"/>
      <dgm:spPr/>
    </dgm:pt>
    <dgm:pt modelId="{6AFB28C8-D38E-4B45-BD66-A3512E2098B3}" type="pres">
      <dgm:prSet presAssocID="{5735703C-B3B6-4515-95D5-560B874F5AF7}" presName="thickLine" presStyleLbl="alignNode1" presStyleIdx="1" presStyleCnt="5"/>
      <dgm:spPr/>
    </dgm:pt>
    <dgm:pt modelId="{B31A0D57-BA4E-4EC3-82E5-094AC22FB2A4}" type="pres">
      <dgm:prSet presAssocID="{5735703C-B3B6-4515-95D5-560B874F5AF7}" presName="horz1" presStyleCnt="0"/>
      <dgm:spPr/>
    </dgm:pt>
    <dgm:pt modelId="{499C6FC8-0ACB-4889-9921-2B8DC8184E72}" type="pres">
      <dgm:prSet presAssocID="{5735703C-B3B6-4515-95D5-560B874F5AF7}" presName="tx1" presStyleLbl="revTx" presStyleIdx="1" presStyleCnt="5"/>
      <dgm:spPr/>
    </dgm:pt>
    <dgm:pt modelId="{94B0A7A6-1C1F-4C97-BD56-EA3543BA6224}" type="pres">
      <dgm:prSet presAssocID="{5735703C-B3B6-4515-95D5-560B874F5AF7}" presName="vert1" presStyleCnt="0"/>
      <dgm:spPr/>
    </dgm:pt>
    <dgm:pt modelId="{DB472DEA-6937-424F-9D17-8C37ACD95676}" type="pres">
      <dgm:prSet presAssocID="{D1EFAF01-8E70-4C5E-BB6C-DB98FB6FD973}" presName="thickLine" presStyleLbl="alignNode1" presStyleIdx="2" presStyleCnt="5"/>
      <dgm:spPr/>
    </dgm:pt>
    <dgm:pt modelId="{B57AD320-12A7-4641-B9D4-9FD8E96A01D8}" type="pres">
      <dgm:prSet presAssocID="{D1EFAF01-8E70-4C5E-BB6C-DB98FB6FD973}" presName="horz1" presStyleCnt="0"/>
      <dgm:spPr/>
    </dgm:pt>
    <dgm:pt modelId="{742F2515-2B28-4F10-894E-58240D4211AB}" type="pres">
      <dgm:prSet presAssocID="{D1EFAF01-8E70-4C5E-BB6C-DB98FB6FD973}" presName="tx1" presStyleLbl="revTx" presStyleIdx="2" presStyleCnt="5"/>
      <dgm:spPr/>
    </dgm:pt>
    <dgm:pt modelId="{B738578E-77E6-4F4A-A3E8-B9A74FC8FA2A}" type="pres">
      <dgm:prSet presAssocID="{D1EFAF01-8E70-4C5E-BB6C-DB98FB6FD973}" presName="vert1" presStyleCnt="0"/>
      <dgm:spPr/>
    </dgm:pt>
    <dgm:pt modelId="{4C82927E-04F0-40C6-B105-ECC7EDBD333F}" type="pres">
      <dgm:prSet presAssocID="{1E1E6B3F-0CA9-4A66-87C0-111629F73F49}" presName="thickLine" presStyleLbl="alignNode1" presStyleIdx="3" presStyleCnt="5"/>
      <dgm:spPr/>
    </dgm:pt>
    <dgm:pt modelId="{7469C8BA-929C-4045-A8AE-79F8D72F5977}" type="pres">
      <dgm:prSet presAssocID="{1E1E6B3F-0CA9-4A66-87C0-111629F73F49}" presName="horz1" presStyleCnt="0"/>
      <dgm:spPr/>
    </dgm:pt>
    <dgm:pt modelId="{FE94ABD7-FCFE-4479-AE57-BF30DE70088A}" type="pres">
      <dgm:prSet presAssocID="{1E1E6B3F-0CA9-4A66-87C0-111629F73F49}" presName="tx1" presStyleLbl="revTx" presStyleIdx="3" presStyleCnt="5"/>
      <dgm:spPr/>
    </dgm:pt>
    <dgm:pt modelId="{12C01F86-EEF3-4A32-A931-DEB9B6632905}" type="pres">
      <dgm:prSet presAssocID="{1E1E6B3F-0CA9-4A66-87C0-111629F73F49}" presName="vert1" presStyleCnt="0"/>
      <dgm:spPr/>
    </dgm:pt>
    <dgm:pt modelId="{A6F8B9A5-69AE-49FB-8F24-DCDA19F0418C}" type="pres">
      <dgm:prSet presAssocID="{E1B84D3B-B9EE-4C98-AA3D-E2AC6BA1AEB6}" presName="thickLine" presStyleLbl="alignNode1" presStyleIdx="4" presStyleCnt="5"/>
      <dgm:spPr/>
    </dgm:pt>
    <dgm:pt modelId="{76DA9443-2CB0-4753-8B85-D8DE4B93BA03}" type="pres">
      <dgm:prSet presAssocID="{E1B84D3B-B9EE-4C98-AA3D-E2AC6BA1AEB6}" presName="horz1" presStyleCnt="0"/>
      <dgm:spPr/>
    </dgm:pt>
    <dgm:pt modelId="{3EA06B05-B874-4E14-AE33-9AE7F942F7BE}" type="pres">
      <dgm:prSet presAssocID="{E1B84D3B-B9EE-4C98-AA3D-E2AC6BA1AEB6}" presName="tx1" presStyleLbl="revTx" presStyleIdx="4" presStyleCnt="5"/>
      <dgm:spPr/>
    </dgm:pt>
    <dgm:pt modelId="{4EF52CE9-CC98-4723-BAA0-67E23302E5ED}" type="pres">
      <dgm:prSet presAssocID="{E1B84D3B-B9EE-4C98-AA3D-E2AC6BA1AEB6}" presName="vert1" presStyleCnt="0"/>
      <dgm:spPr/>
    </dgm:pt>
  </dgm:ptLst>
  <dgm:cxnLst>
    <dgm:cxn modelId="{77627624-3F51-452E-88AA-37E56647CE41}" type="presOf" srcId="{E1B84D3B-B9EE-4C98-AA3D-E2AC6BA1AEB6}" destId="{3EA06B05-B874-4E14-AE33-9AE7F942F7BE}" srcOrd="0" destOrd="0" presId="urn:microsoft.com/office/officeart/2008/layout/LinedList"/>
    <dgm:cxn modelId="{472B8A31-AE3D-4898-9F49-F8DE765F619D}" srcId="{291FE376-6F81-4933-A09A-75C8F0ABD029}" destId="{1E1E6B3F-0CA9-4A66-87C0-111629F73F49}" srcOrd="3" destOrd="0" parTransId="{8FB4C41E-2680-4DFA-ABC7-C28D4C8F25D9}" sibTransId="{A6217138-F05D-41B9-8A61-661A353E50A1}"/>
    <dgm:cxn modelId="{0293FE34-5345-46BF-A07B-5705FF9CD0AF}" srcId="{291FE376-6F81-4933-A09A-75C8F0ABD029}" destId="{02DDF11A-F37A-4CDE-8750-BD2184B74DB5}" srcOrd="0" destOrd="0" parTransId="{48061FB1-9FD8-4371-B311-5D859BB1AD65}" sibTransId="{939E89C6-4F57-47AF-AE0E-487416A6CAE9}"/>
    <dgm:cxn modelId="{A98DA773-87E0-4B82-92D5-61852AAC16DD}" type="presOf" srcId="{5735703C-B3B6-4515-95D5-560B874F5AF7}" destId="{499C6FC8-0ACB-4889-9921-2B8DC8184E72}" srcOrd="0" destOrd="0" presId="urn:microsoft.com/office/officeart/2008/layout/LinedList"/>
    <dgm:cxn modelId="{BC5C5776-81DA-4682-ADF0-0C27898A5CFF}" srcId="{291FE376-6F81-4933-A09A-75C8F0ABD029}" destId="{D1EFAF01-8E70-4C5E-BB6C-DB98FB6FD973}" srcOrd="2" destOrd="0" parTransId="{F0828286-082B-4773-86D9-A90BD1D46723}" sibTransId="{4B17B378-0729-4F8E-97E1-DAA03A152850}"/>
    <dgm:cxn modelId="{0FFE0057-8513-4D92-909B-98EF0EAB6283}" type="presOf" srcId="{02DDF11A-F37A-4CDE-8750-BD2184B74DB5}" destId="{254533B4-BCDE-4C4E-8BB0-0984209F0D78}" srcOrd="0" destOrd="0" presId="urn:microsoft.com/office/officeart/2008/layout/LinedList"/>
    <dgm:cxn modelId="{C43460AA-1F65-4F07-9250-56B13B095802}" type="presOf" srcId="{291FE376-6F81-4933-A09A-75C8F0ABD029}" destId="{DE076363-5AB4-4852-A174-74CFB8DBDB45}" srcOrd="0" destOrd="0" presId="urn:microsoft.com/office/officeart/2008/layout/LinedList"/>
    <dgm:cxn modelId="{62C692C5-2242-4213-90D8-6CCD185AD29B}" type="presOf" srcId="{D1EFAF01-8E70-4C5E-BB6C-DB98FB6FD973}" destId="{742F2515-2B28-4F10-894E-58240D4211AB}" srcOrd="0" destOrd="0" presId="urn:microsoft.com/office/officeart/2008/layout/LinedList"/>
    <dgm:cxn modelId="{F4559BCA-49D6-41F0-A4B6-AD84CE69F8CB}" srcId="{291FE376-6F81-4933-A09A-75C8F0ABD029}" destId="{E1B84D3B-B9EE-4C98-AA3D-E2AC6BA1AEB6}" srcOrd="4" destOrd="0" parTransId="{CD1216E5-E42D-42DD-894A-764CD3E7725D}" sibTransId="{CECCBAF5-3960-4D8A-ACB9-0DB9B7F428DD}"/>
    <dgm:cxn modelId="{994289D7-B608-4345-928D-157DBD5C81D9}" type="presOf" srcId="{1E1E6B3F-0CA9-4A66-87C0-111629F73F49}" destId="{FE94ABD7-FCFE-4479-AE57-BF30DE70088A}" srcOrd="0" destOrd="0" presId="urn:microsoft.com/office/officeart/2008/layout/LinedList"/>
    <dgm:cxn modelId="{0735ACED-3144-47D3-AF2E-2863C5EDF340}" srcId="{291FE376-6F81-4933-A09A-75C8F0ABD029}" destId="{5735703C-B3B6-4515-95D5-560B874F5AF7}" srcOrd="1" destOrd="0" parTransId="{D5DAC95D-20F1-46D2-B3DF-36FFA84BB40C}" sibTransId="{90609DC3-E3A7-458F-9948-7946498B5DBE}"/>
    <dgm:cxn modelId="{81E8D571-9608-4817-91F1-23E2FB50D95F}" type="presParOf" srcId="{DE076363-5AB4-4852-A174-74CFB8DBDB45}" destId="{635DBA42-0471-43E0-B2B5-A88458567EA5}" srcOrd="0" destOrd="0" presId="urn:microsoft.com/office/officeart/2008/layout/LinedList"/>
    <dgm:cxn modelId="{2296D534-1D2F-499E-A4DC-051E1736D0A7}" type="presParOf" srcId="{DE076363-5AB4-4852-A174-74CFB8DBDB45}" destId="{7FB08CD4-A54D-4DDB-92B9-E4A6E778FA27}" srcOrd="1" destOrd="0" presId="urn:microsoft.com/office/officeart/2008/layout/LinedList"/>
    <dgm:cxn modelId="{F5A347BE-7285-442D-909D-81A8FF0ABB50}" type="presParOf" srcId="{7FB08CD4-A54D-4DDB-92B9-E4A6E778FA27}" destId="{254533B4-BCDE-4C4E-8BB0-0984209F0D78}" srcOrd="0" destOrd="0" presId="urn:microsoft.com/office/officeart/2008/layout/LinedList"/>
    <dgm:cxn modelId="{05278D30-4B54-444B-B34D-EA569E1BD690}" type="presParOf" srcId="{7FB08CD4-A54D-4DDB-92B9-E4A6E778FA27}" destId="{2C20BA3F-62BD-45FD-9548-AA860824EE24}" srcOrd="1" destOrd="0" presId="urn:microsoft.com/office/officeart/2008/layout/LinedList"/>
    <dgm:cxn modelId="{441F83C7-B653-4AD3-A5FD-3E8ED1F7FA7C}" type="presParOf" srcId="{DE076363-5AB4-4852-A174-74CFB8DBDB45}" destId="{6AFB28C8-D38E-4B45-BD66-A3512E2098B3}" srcOrd="2" destOrd="0" presId="urn:microsoft.com/office/officeart/2008/layout/LinedList"/>
    <dgm:cxn modelId="{567F43A1-C08E-4FE9-9B98-8E201BF8AFC9}" type="presParOf" srcId="{DE076363-5AB4-4852-A174-74CFB8DBDB45}" destId="{B31A0D57-BA4E-4EC3-82E5-094AC22FB2A4}" srcOrd="3" destOrd="0" presId="urn:microsoft.com/office/officeart/2008/layout/LinedList"/>
    <dgm:cxn modelId="{CBD07AD9-F493-4FE1-BD69-64D5EF880DCA}" type="presParOf" srcId="{B31A0D57-BA4E-4EC3-82E5-094AC22FB2A4}" destId="{499C6FC8-0ACB-4889-9921-2B8DC8184E72}" srcOrd="0" destOrd="0" presId="urn:microsoft.com/office/officeart/2008/layout/LinedList"/>
    <dgm:cxn modelId="{BCEE761F-F9A1-4417-BDEE-48EBB2C19042}" type="presParOf" srcId="{B31A0D57-BA4E-4EC3-82E5-094AC22FB2A4}" destId="{94B0A7A6-1C1F-4C97-BD56-EA3543BA6224}" srcOrd="1" destOrd="0" presId="urn:microsoft.com/office/officeart/2008/layout/LinedList"/>
    <dgm:cxn modelId="{21596A18-35D2-4E87-B979-442A706B4DA6}" type="presParOf" srcId="{DE076363-5AB4-4852-A174-74CFB8DBDB45}" destId="{DB472DEA-6937-424F-9D17-8C37ACD95676}" srcOrd="4" destOrd="0" presId="urn:microsoft.com/office/officeart/2008/layout/LinedList"/>
    <dgm:cxn modelId="{9E1BDE7A-5D4D-4A70-BCE9-CD90388EC950}" type="presParOf" srcId="{DE076363-5AB4-4852-A174-74CFB8DBDB45}" destId="{B57AD320-12A7-4641-B9D4-9FD8E96A01D8}" srcOrd="5" destOrd="0" presId="urn:microsoft.com/office/officeart/2008/layout/LinedList"/>
    <dgm:cxn modelId="{84DCDB58-46C4-4FE8-91C2-A9774669662B}" type="presParOf" srcId="{B57AD320-12A7-4641-B9D4-9FD8E96A01D8}" destId="{742F2515-2B28-4F10-894E-58240D4211AB}" srcOrd="0" destOrd="0" presId="urn:microsoft.com/office/officeart/2008/layout/LinedList"/>
    <dgm:cxn modelId="{F99EC81B-E17A-40C8-8F18-829990C372DA}" type="presParOf" srcId="{B57AD320-12A7-4641-B9D4-9FD8E96A01D8}" destId="{B738578E-77E6-4F4A-A3E8-B9A74FC8FA2A}" srcOrd="1" destOrd="0" presId="urn:microsoft.com/office/officeart/2008/layout/LinedList"/>
    <dgm:cxn modelId="{C05FE344-ECF2-4C6D-829D-BB047B5A582D}" type="presParOf" srcId="{DE076363-5AB4-4852-A174-74CFB8DBDB45}" destId="{4C82927E-04F0-40C6-B105-ECC7EDBD333F}" srcOrd="6" destOrd="0" presId="urn:microsoft.com/office/officeart/2008/layout/LinedList"/>
    <dgm:cxn modelId="{DDA48F83-B1D8-469E-B2C4-36B828BB97B4}" type="presParOf" srcId="{DE076363-5AB4-4852-A174-74CFB8DBDB45}" destId="{7469C8BA-929C-4045-A8AE-79F8D72F5977}" srcOrd="7" destOrd="0" presId="urn:microsoft.com/office/officeart/2008/layout/LinedList"/>
    <dgm:cxn modelId="{83487162-1183-4000-BC39-C2B57E1D696D}" type="presParOf" srcId="{7469C8BA-929C-4045-A8AE-79F8D72F5977}" destId="{FE94ABD7-FCFE-4479-AE57-BF30DE70088A}" srcOrd="0" destOrd="0" presId="urn:microsoft.com/office/officeart/2008/layout/LinedList"/>
    <dgm:cxn modelId="{38C2316E-B51F-4AF1-B44B-9CC1DADBF843}" type="presParOf" srcId="{7469C8BA-929C-4045-A8AE-79F8D72F5977}" destId="{12C01F86-EEF3-4A32-A931-DEB9B6632905}" srcOrd="1" destOrd="0" presId="urn:microsoft.com/office/officeart/2008/layout/LinedList"/>
    <dgm:cxn modelId="{9CB20178-1CDF-4A98-83B4-8A3A5408C345}" type="presParOf" srcId="{DE076363-5AB4-4852-A174-74CFB8DBDB45}" destId="{A6F8B9A5-69AE-49FB-8F24-DCDA19F0418C}" srcOrd="8" destOrd="0" presId="urn:microsoft.com/office/officeart/2008/layout/LinedList"/>
    <dgm:cxn modelId="{1F1441BF-6C64-4C1B-8740-1C599E6196F6}" type="presParOf" srcId="{DE076363-5AB4-4852-A174-74CFB8DBDB45}" destId="{76DA9443-2CB0-4753-8B85-D8DE4B93BA03}" srcOrd="9" destOrd="0" presId="urn:microsoft.com/office/officeart/2008/layout/LinedList"/>
    <dgm:cxn modelId="{CAFDE3DD-3E75-4464-BDF3-96CFADBFCBFC}" type="presParOf" srcId="{76DA9443-2CB0-4753-8B85-D8DE4B93BA03}" destId="{3EA06B05-B874-4E14-AE33-9AE7F942F7BE}" srcOrd="0" destOrd="0" presId="urn:microsoft.com/office/officeart/2008/layout/LinedList"/>
    <dgm:cxn modelId="{B9C341E3-A3BB-4297-A482-E730EC726817}" type="presParOf" srcId="{76DA9443-2CB0-4753-8B85-D8DE4B93BA03}" destId="{4EF52CE9-CC98-4723-BAA0-67E23302E5E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BBA0B1-21C3-48FC-AD56-42A86B6F83EA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3FEF7E-5F52-4A24-B9DA-F9B814E9813B}">
      <dgm:prSet/>
      <dgm:spPr/>
      <dgm:t>
        <a:bodyPr/>
        <a:lstStyle/>
        <a:p>
          <a:r>
            <a:rPr lang="en-ZA"/>
            <a:t>Reliable network  improved efficiency  </a:t>
          </a:r>
          <a:endParaRPr lang="en-US"/>
        </a:p>
      </dgm:t>
    </dgm:pt>
    <dgm:pt modelId="{FBBD0775-7501-4094-BA67-BA2C3980582F}" type="parTrans" cxnId="{365B6BBB-7286-43A0-BC60-55BC0CA0DD71}">
      <dgm:prSet/>
      <dgm:spPr/>
      <dgm:t>
        <a:bodyPr/>
        <a:lstStyle/>
        <a:p>
          <a:endParaRPr lang="en-US"/>
        </a:p>
      </dgm:t>
    </dgm:pt>
    <dgm:pt modelId="{705BA6E2-2428-46F9-832E-8576FE3E3C14}" type="sibTrans" cxnId="{365B6BBB-7286-43A0-BC60-55BC0CA0DD71}">
      <dgm:prSet/>
      <dgm:spPr/>
      <dgm:t>
        <a:bodyPr/>
        <a:lstStyle/>
        <a:p>
          <a:endParaRPr lang="en-US"/>
        </a:p>
      </dgm:t>
    </dgm:pt>
    <dgm:pt modelId="{4098EB4E-9CFB-4EDD-BBB8-6F6DCF85BD7F}">
      <dgm:prSet/>
      <dgm:spPr/>
      <dgm:t>
        <a:bodyPr/>
        <a:lstStyle/>
        <a:p>
          <a:r>
            <a:rPr lang="en-ZA"/>
            <a:t>Self-sustaining model  </a:t>
          </a:r>
          <a:endParaRPr lang="en-US"/>
        </a:p>
      </dgm:t>
    </dgm:pt>
    <dgm:pt modelId="{4A7BFCA6-B51C-428C-A801-5E4DC97B3EB6}" type="parTrans" cxnId="{93DCB976-DFEF-4526-ADFD-7EF2FDB936E1}">
      <dgm:prSet/>
      <dgm:spPr/>
      <dgm:t>
        <a:bodyPr/>
        <a:lstStyle/>
        <a:p>
          <a:endParaRPr lang="en-US"/>
        </a:p>
      </dgm:t>
    </dgm:pt>
    <dgm:pt modelId="{07DB2C88-C08B-4F39-B685-F7F4FDF9691A}" type="sibTrans" cxnId="{93DCB976-DFEF-4526-ADFD-7EF2FDB936E1}">
      <dgm:prSet/>
      <dgm:spPr/>
      <dgm:t>
        <a:bodyPr/>
        <a:lstStyle/>
        <a:p>
          <a:endParaRPr lang="en-US"/>
        </a:p>
      </dgm:t>
    </dgm:pt>
    <dgm:pt modelId="{9F4B1973-DCBF-47BD-BE29-27816A09227B}">
      <dgm:prSet/>
      <dgm:spPr/>
      <dgm:t>
        <a:bodyPr/>
        <a:lstStyle/>
        <a:p>
          <a:r>
            <a:rPr lang="en-ZA"/>
            <a:t>Timeline: 1 year to completion  </a:t>
          </a:r>
          <a:endParaRPr lang="en-US"/>
        </a:p>
      </dgm:t>
    </dgm:pt>
    <dgm:pt modelId="{63288809-C8D9-4A9B-BB19-D90B24EB3686}" type="parTrans" cxnId="{8597AAA1-176E-476B-9486-07D946B702DE}">
      <dgm:prSet/>
      <dgm:spPr/>
      <dgm:t>
        <a:bodyPr/>
        <a:lstStyle/>
        <a:p>
          <a:endParaRPr lang="en-US"/>
        </a:p>
      </dgm:t>
    </dgm:pt>
    <dgm:pt modelId="{96FD0F0A-A9D2-4AB8-9597-C91E2A738EB0}" type="sibTrans" cxnId="{8597AAA1-176E-476B-9486-07D946B702DE}">
      <dgm:prSet/>
      <dgm:spPr/>
      <dgm:t>
        <a:bodyPr/>
        <a:lstStyle/>
        <a:p>
          <a:endParaRPr lang="en-US"/>
        </a:p>
      </dgm:t>
    </dgm:pt>
    <dgm:pt modelId="{E466A5FD-921E-460F-9943-2B4C703BC007}">
      <dgm:prSet/>
      <dgm:spPr/>
      <dgm:t>
        <a:bodyPr/>
        <a:lstStyle/>
        <a:p>
          <a:r>
            <a:rPr lang="en-ZA"/>
            <a:t>Clear benefits for the hospital</a:t>
          </a:r>
          <a:endParaRPr lang="en-US"/>
        </a:p>
      </dgm:t>
    </dgm:pt>
    <dgm:pt modelId="{E316D8DD-8BF4-415E-A246-61002605BEAF}" type="parTrans" cxnId="{0AFF9517-F475-4249-B50B-1737B10718F6}">
      <dgm:prSet/>
      <dgm:spPr/>
      <dgm:t>
        <a:bodyPr/>
        <a:lstStyle/>
        <a:p>
          <a:endParaRPr lang="en-US"/>
        </a:p>
      </dgm:t>
    </dgm:pt>
    <dgm:pt modelId="{43E879A9-D904-47DD-9CC6-9241E7997DFC}" type="sibTrans" cxnId="{0AFF9517-F475-4249-B50B-1737B10718F6}">
      <dgm:prSet/>
      <dgm:spPr/>
      <dgm:t>
        <a:bodyPr/>
        <a:lstStyle/>
        <a:p>
          <a:endParaRPr lang="en-US"/>
        </a:p>
      </dgm:t>
    </dgm:pt>
    <dgm:pt modelId="{58FE4144-3888-41AC-B6A1-4111AFABACCC}" type="pres">
      <dgm:prSet presAssocID="{8CBBA0B1-21C3-48FC-AD56-42A86B6F83E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6823C64-0A5D-4CE0-99BB-C95B8DF0F301}" type="pres">
      <dgm:prSet presAssocID="{713FEF7E-5F52-4A24-B9DA-F9B814E9813B}" presName="hierRoot1" presStyleCnt="0"/>
      <dgm:spPr/>
    </dgm:pt>
    <dgm:pt modelId="{885A6554-A28D-4A61-9E0C-6929F6145D15}" type="pres">
      <dgm:prSet presAssocID="{713FEF7E-5F52-4A24-B9DA-F9B814E9813B}" presName="composite" presStyleCnt="0"/>
      <dgm:spPr/>
    </dgm:pt>
    <dgm:pt modelId="{84895B61-9DCE-4FD2-A195-C59E89460FED}" type="pres">
      <dgm:prSet presAssocID="{713FEF7E-5F52-4A24-B9DA-F9B814E9813B}" presName="background" presStyleLbl="node0" presStyleIdx="0" presStyleCnt="4"/>
      <dgm:spPr/>
    </dgm:pt>
    <dgm:pt modelId="{7BCA655A-DBB5-432F-BDE9-C9195E56AF64}" type="pres">
      <dgm:prSet presAssocID="{713FEF7E-5F52-4A24-B9DA-F9B814E9813B}" presName="text" presStyleLbl="fgAcc0" presStyleIdx="0" presStyleCnt="4">
        <dgm:presLayoutVars>
          <dgm:chPref val="3"/>
        </dgm:presLayoutVars>
      </dgm:prSet>
      <dgm:spPr/>
    </dgm:pt>
    <dgm:pt modelId="{9C4C6FD9-BD82-45C7-9FB6-CE769C92DD4C}" type="pres">
      <dgm:prSet presAssocID="{713FEF7E-5F52-4A24-B9DA-F9B814E9813B}" presName="hierChild2" presStyleCnt="0"/>
      <dgm:spPr/>
    </dgm:pt>
    <dgm:pt modelId="{C3624F75-4710-48C0-A2BA-85699F57D014}" type="pres">
      <dgm:prSet presAssocID="{4098EB4E-9CFB-4EDD-BBB8-6F6DCF85BD7F}" presName="hierRoot1" presStyleCnt="0"/>
      <dgm:spPr/>
    </dgm:pt>
    <dgm:pt modelId="{29918B3F-5393-4D00-BE80-F6FD0A900FD0}" type="pres">
      <dgm:prSet presAssocID="{4098EB4E-9CFB-4EDD-BBB8-6F6DCF85BD7F}" presName="composite" presStyleCnt="0"/>
      <dgm:spPr/>
    </dgm:pt>
    <dgm:pt modelId="{466717F7-4C64-4A73-BDFE-F13CD8E07C14}" type="pres">
      <dgm:prSet presAssocID="{4098EB4E-9CFB-4EDD-BBB8-6F6DCF85BD7F}" presName="background" presStyleLbl="node0" presStyleIdx="1" presStyleCnt="4"/>
      <dgm:spPr/>
    </dgm:pt>
    <dgm:pt modelId="{3ED364D4-D772-4B4A-935D-48C993DC25FC}" type="pres">
      <dgm:prSet presAssocID="{4098EB4E-9CFB-4EDD-BBB8-6F6DCF85BD7F}" presName="text" presStyleLbl="fgAcc0" presStyleIdx="1" presStyleCnt="4">
        <dgm:presLayoutVars>
          <dgm:chPref val="3"/>
        </dgm:presLayoutVars>
      </dgm:prSet>
      <dgm:spPr/>
    </dgm:pt>
    <dgm:pt modelId="{46C02A31-FFA8-45ED-A57E-17EC054EDD42}" type="pres">
      <dgm:prSet presAssocID="{4098EB4E-9CFB-4EDD-BBB8-6F6DCF85BD7F}" presName="hierChild2" presStyleCnt="0"/>
      <dgm:spPr/>
    </dgm:pt>
    <dgm:pt modelId="{359E073B-3038-40CE-AF2C-ABBD156E1088}" type="pres">
      <dgm:prSet presAssocID="{9F4B1973-DCBF-47BD-BE29-27816A09227B}" presName="hierRoot1" presStyleCnt="0"/>
      <dgm:spPr/>
    </dgm:pt>
    <dgm:pt modelId="{1AC4689F-ABB8-4A1A-92F3-2168A7910F08}" type="pres">
      <dgm:prSet presAssocID="{9F4B1973-DCBF-47BD-BE29-27816A09227B}" presName="composite" presStyleCnt="0"/>
      <dgm:spPr/>
    </dgm:pt>
    <dgm:pt modelId="{17F44016-1FC4-4D12-8114-30A6AB4A7BB5}" type="pres">
      <dgm:prSet presAssocID="{9F4B1973-DCBF-47BD-BE29-27816A09227B}" presName="background" presStyleLbl="node0" presStyleIdx="2" presStyleCnt="4"/>
      <dgm:spPr/>
    </dgm:pt>
    <dgm:pt modelId="{89F9DA52-0A3D-4187-B97F-2AC9052D960C}" type="pres">
      <dgm:prSet presAssocID="{9F4B1973-DCBF-47BD-BE29-27816A09227B}" presName="text" presStyleLbl="fgAcc0" presStyleIdx="2" presStyleCnt="4">
        <dgm:presLayoutVars>
          <dgm:chPref val="3"/>
        </dgm:presLayoutVars>
      </dgm:prSet>
      <dgm:spPr/>
    </dgm:pt>
    <dgm:pt modelId="{A54283D7-A0A3-49CA-A83D-F85BE23B4A5E}" type="pres">
      <dgm:prSet presAssocID="{9F4B1973-DCBF-47BD-BE29-27816A09227B}" presName="hierChild2" presStyleCnt="0"/>
      <dgm:spPr/>
    </dgm:pt>
    <dgm:pt modelId="{242ADFC2-DDF8-4E67-8158-8C14F3AE8259}" type="pres">
      <dgm:prSet presAssocID="{E466A5FD-921E-460F-9943-2B4C703BC007}" presName="hierRoot1" presStyleCnt="0"/>
      <dgm:spPr/>
    </dgm:pt>
    <dgm:pt modelId="{C03EE5D0-177F-428F-9DBE-8FD6C7244F67}" type="pres">
      <dgm:prSet presAssocID="{E466A5FD-921E-460F-9943-2B4C703BC007}" presName="composite" presStyleCnt="0"/>
      <dgm:spPr/>
    </dgm:pt>
    <dgm:pt modelId="{961A2CB9-BB6B-4F65-BD9D-60D85BE6654A}" type="pres">
      <dgm:prSet presAssocID="{E466A5FD-921E-460F-9943-2B4C703BC007}" presName="background" presStyleLbl="node0" presStyleIdx="3" presStyleCnt="4"/>
      <dgm:spPr/>
    </dgm:pt>
    <dgm:pt modelId="{DD5E0347-18A8-42A0-AC39-A509D052B4FA}" type="pres">
      <dgm:prSet presAssocID="{E466A5FD-921E-460F-9943-2B4C703BC007}" presName="text" presStyleLbl="fgAcc0" presStyleIdx="3" presStyleCnt="4">
        <dgm:presLayoutVars>
          <dgm:chPref val="3"/>
        </dgm:presLayoutVars>
      </dgm:prSet>
      <dgm:spPr/>
    </dgm:pt>
    <dgm:pt modelId="{1FA83851-6C00-4824-93F2-B917CA0DF93B}" type="pres">
      <dgm:prSet presAssocID="{E466A5FD-921E-460F-9943-2B4C703BC007}" presName="hierChild2" presStyleCnt="0"/>
      <dgm:spPr/>
    </dgm:pt>
  </dgm:ptLst>
  <dgm:cxnLst>
    <dgm:cxn modelId="{0AFF9517-F475-4249-B50B-1737B10718F6}" srcId="{8CBBA0B1-21C3-48FC-AD56-42A86B6F83EA}" destId="{E466A5FD-921E-460F-9943-2B4C703BC007}" srcOrd="3" destOrd="0" parTransId="{E316D8DD-8BF4-415E-A246-61002605BEAF}" sibTransId="{43E879A9-D904-47DD-9CC6-9241E7997DFC}"/>
    <dgm:cxn modelId="{F5A92F6A-6402-4453-BEBC-387584439543}" type="presOf" srcId="{713FEF7E-5F52-4A24-B9DA-F9B814E9813B}" destId="{7BCA655A-DBB5-432F-BDE9-C9195E56AF64}" srcOrd="0" destOrd="0" presId="urn:microsoft.com/office/officeart/2005/8/layout/hierarchy1"/>
    <dgm:cxn modelId="{93DCB976-DFEF-4526-ADFD-7EF2FDB936E1}" srcId="{8CBBA0B1-21C3-48FC-AD56-42A86B6F83EA}" destId="{4098EB4E-9CFB-4EDD-BBB8-6F6DCF85BD7F}" srcOrd="1" destOrd="0" parTransId="{4A7BFCA6-B51C-428C-A801-5E4DC97B3EB6}" sibTransId="{07DB2C88-C08B-4F39-B685-F7F4FDF9691A}"/>
    <dgm:cxn modelId="{CFE42A95-984F-4C2D-908B-5202179A8E93}" type="presOf" srcId="{8CBBA0B1-21C3-48FC-AD56-42A86B6F83EA}" destId="{58FE4144-3888-41AC-B6A1-4111AFABACCC}" srcOrd="0" destOrd="0" presId="urn:microsoft.com/office/officeart/2005/8/layout/hierarchy1"/>
    <dgm:cxn modelId="{8597AAA1-176E-476B-9486-07D946B702DE}" srcId="{8CBBA0B1-21C3-48FC-AD56-42A86B6F83EA}" destId="{9F4B1973-DCBF-47BD-BE29-27816A09227B}" srcOrd="2" destOrd="0" parTransId="{63288809-C8D9-4A9B-BB19-D90B24EB3686}" sibTransId="{96FD0F0A-A9D2-4AB8-9597-C91E2A738EB0}"/>
    <dgm:cxn modelId="{365B6BBB-7286-43A0-BC60-55BC0CA0DD71}" srcId="{8CBBA0B1-21C3-48FC-AD56-42A86B6F83EA}" destId="{713FEF7E-5F52-4A24-B9DA-F9B814E9813B}" srcOrd="0" destOrd="0" parTransId="{FBBD0775-7501-4094-BA67-BA2C3980582F}" sibTransId="{705BA6E2-2428-46F9-832E-8576FE3E3C14}"/>
    <dgm:cxn modelId="{51FBD8C2-8C0B-4510-9902-157E35C6EDA6}" type="presOf" srcId="{4098EB4E-9CFB-4EDD-BBB8-6F6DCF85BD7F}" destId="{3ED364D4-D772-4B4A-935D-48C993DC25FC}" srcOrd="0" destOrd="0" presId="urn:microsoft.com/office/officeart/2005/8/layout/hierarchy1"/>
    <dgm:cxn modelId="{F0D204D3-D4F3-4A4D-94EB-C96828FB19AE}" type="presOf" srcId="{E466A5FD-921E-460F-9943-2B4C703BC007}" destId="{DD5E0347-18A8-42A0-AC39-A509D052B4FA}" srcOrd="0" destOrd="0" presId="urn:microsoft.com/office/officeart/2005/8/layout/hierarchy1"/>
    <dgm:cxn modelId="{4AF3B2FC-8EFE-4B79-AD5C-F8815C8DA5CA}" type="presOf" srcId="{9F4B1973-DCBF-47BD-BE29-27816A09227B}" destId="{89F9DA52-0A3D-4187-B97F-2AC9052D960C}" srcOrd="0" destOrd="0" presId="urn:microsoft.com/office/officeart/2005/8/layout/hierarchy1"/>
    <dgm:cxn modelId="{0032B02B-A557-47FD-997B-B3D0FDE6931C}" type="presParOf" srcId="{58FE4144-3888-41AC-B6A1-4111AFABACCC}" destId="{16823C64-0A5D-4CE0-99BB-C95B8DF0F301}" srcOrd="0" destOrd="0" presId="urn:microsoft.com/office/officeart/2005/8/layout/hierarchy1"/>
    <dgm:cxn modelId="{7D37D50A-6F74-4FA2-A3F9-70A1EB4B0EB3}" type="presParOf" srcId="{16823C64-0A5D-4CE0-99BB-C95B8DF0F301}" destId="{885A6554-A28D-4A61-9E0C-6929F6145D15}" srcOrd="0" destOrd="0" presId="urn:microsoft.com/office/officeart/2005/8/layout/hierarchy1"/>
    <dgm:cxn modelId="{E29B2F1A-13A6-4538-B866-289EEA075056}" type="presParOf" srcId="{885A6554-A28D-4A61-9E0C-6929F6145D15}" destId="{84895B61-9DCE-4FD2-A195-C59E89460FED}" srcOrd="0" destOrd="0" presId="urn:microsoft.com/office/officeart/2005/8/layout/hierarchy1"/>
    <dgm:cxn modelId="{351FC73F-2B40-4A3C-9301-A81C75CBF647}" type="presParOf" srcId="{885A6554-A28D-4A61-9E0C-6929F6145D15}" destId="{7BCA655A-DBB5-432F-BDE9-C9195E56AF64}" srcOrd="1" destOrd="0" presId="urn:microsoft.com/office/officeart/2005/8/layout/hierarchy1"/>
    <dgm:cxn modelId="{F8F7DEFD-195D-449A-A08A-C70A4DF6DAEE}" type="presParOf" srcId="{16823C64-0A5D-4CE0-99BB-C95B8DF0F301}" destId="{9C4C6FD9-BD82-45C7-9FB6-CE769C92DD4C}" srcOrd="1" destOrd="0" presId="urn:microsoft.com/office/officeart/2005/8/layout/hierarchy1"/>
    <dgm:cxn modelId="{A101DC86-468F-4B6D-95E9-F5FAA0CE48F4}" type="presParOf" srcId="{58FE4144-3888-41AC-B6A1-4111AFABACCC}" destId="{C3624F75-4710-48C0-A2BA-85699F57D014}" srcOrd="1" destOrd="0" presId="urn:microsoft.com/office/officeart/2005/8/layout/hierarchy1"/>
    <dgm:cxn modelId="{14C3A532-2D6C-40EE-9547-45A9F787BC3B}" type="presParOf" srcId="{C3624F75-4710-48C0-A2BA-85699F57D014}" destId="{29918B3F-5393-4D00-BE80-F6FD0A900FD0}" srcOrd="0" destOrd="0" presId="urn:microsoft.com/office/officeart/2005/8/layout/hierarchy1"/>
    <dgm:cxn modelId="{A3163C56-98E3-4E49-86B3-ABAC76435790}" type="presParOf" srcId="{29918B3F-5393-4D00-BE80-F6FD0A900FD0}" destId="{466717F7-4C64-4A73-BDFE-F13CD8E07C14}" srcOrd="0" destOrd="0" presId="urn:microsoft.com/office/officeart/2005/8/layout/hierarchy1"/>
    <dgm:cxn modelId="{3881F552-1ABC-4146-9410-8914DFE82438}" type="presParOf" srcId="{29918B3F-5393-4D00-BE80-F6FD0A900FD0}" destId="{3ED364D4-D772-4B4A-935D-48C993DC25FC}" srcOrd="1" destOrd="0" presId="urn:microsoft.com/office/officeart/2005/8/layout/hierarchy1"/>
    <dgm:cxn modelId="{7D8E6CC0-D253-4F54-80AE-8977CCD56889}" type="presParOf" srcId="{C3624F75-4710-48C0-A2BA-85699F57D014}" destId="{46C02A31-FFA8-45ED-A57E-17EC054EDD42}" srcOrd="1" destOrd="0" presId="urn:microsoft.com/office/officeart/2005/8/layout/hierarchy1"/>
    <dgm:cxn modelId="{D80BC358-754E-4AFF-8FA1-91EDBCE2D563}" type="presParOf" srcId="{58FE4144-3888-41AC-B6A1-4111AFABACCC}" destId="{359E073B-3038-40CE-AF2C-ABBD156E1088}" srcOrd="2" destOrd="0" presId="urn:microsoft.com/office/officeart/2005/8/layout/hierarchy1"/>
    <dgm:cxn modelId="{968443D6-9AF5-4E5C-9433-9CD123467E51}" type="presParOf" srcId="{359E073B-3038-40CE-AF2C-ABBD156E1088}" destId="{1AC4689F-ABB8-4A1A-92F3-2168A7910F08}" srcOrd="0" destOrd="0" presId="urn:microsoft.com/office/officeart/2005/8/layout/hierarchy1"/>
    <dgm:cxn modelId="{7A57A59C-AF60-4793-A540-585B7C58A7F8}" type="presParOf" srcId="{1AC4689F-ABB8-4A1A-92F3-2168A7910F08}" destId="{17F44016-1FC4-4D12-8114-30A6AB4A7BB5}" srcOrd="0" destOrd="0" presId="urn:microsoft.com/office/officeart/2005/8/layout/hierarchy1"/>
    <dgm:cxn modelId="{8C0A0D0A-4922-41B2-87E8-4EBEA9780356}" type="presParOf" srcId="{1AC4689F-ABB8-4A1A-92F3-2168A7910F08}" destId="{89F9DA52-0A3D-4187-B97F-2AC9052D960C}" srcOrd="1" destOrd="0" presId="urn:microsoft.com/office/officeart/2005/8/layout/hierarchy1"/>
    <dgm:cxn modelId="{5073B9EA-E039-4701-A9B7-72BE5432288C}" type="presParOf" srcId="{359E073B-3038-40CE-AF2C-ABBD156E1088}" destId="{A54283D7-A0A3-49CA-A83D-F85BE23B4A5E}" srcOrd="1" destOrd="0" presId="urn:microsoft.com/office/officeart/2005/8/layout/hierarchy1"/>
    <dgm:cxn modelId="{74B46697-EED1-4FF9-A489-E1303CB74F08}" type="presParOf" srcId="{58FE4144-3888-41AC-B6A1-4111AFABACCC}" destId="{242ADFC2-DDF8-4E67-8158-8C14F3AE8259}" srcOrd="3" destOrd="0" presId="urn:microsoft.com/office/officeart/2005/8/layout/hierarchy1"/>
    <dgm:cxn modelId="{89DF142D-F2B5-4737-93A1-81A6CE05702C}" type="presParOf" srcId="{242ADFC2-DDF8-4E67-8158-8C14F3AE8259}" destId="{C03EE5D0-177F-428F-9DBE-8FD6C7244F67}" srcOrd="0" destOrd="0" presId="urn:microsoft.com/office/officeart/2005/8/layout/hierarchy1"/>
    <dgm:cxn modelId="{D3C2D1D6-6DB6-40FF-B76C-1504CD71AEDD}" type="presParOf" srcId="{C03EE5D0-177F-428F-9DBE-8FD6C7244F67}" destId="{961A2CB9-BB6B-4F65-BD9D-60D85BE6654A}" srcOrd="0" destOrd="0" presId="urn:microsoft.com/office/officeart/2005/8/layout/hierarchy1"/>
    <dgm:cxn modelId="{0C815F7B-B938-4EE0-85D9-DE09A29227FC}" type="presParOf" srcId="{C03EE5D0-177F-428F-9DBE-8FD6C7244F67}" destId="{DD5E0347-18A8-42A0-AC39-A509D052B4FA}" srcOrd="1" destOrd="0" presId="urn:microsoft.com/office/officeart/2005/8/layout/hierarchy1"/>
    <dgm:cxn modelId="{6A64D41D-6777-4B36-B26D-C850B615B529}" type="presParOf" srcId="{242ADFC2-DDF8-4E67-8158-8C14F3AE8259}" destId="{1FA83851-6C00-4824-93F2-B917CA0DF9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92162-B694-4AD4-87DD-2A0BC046DE23}">
      <dsp:nvSpPr>
        <dsp:cNvPr id="0" name=""/>
        <dsp:cNvSpPr/>
      </dsp:nvSpPr>
      <dsp:spPr>
        <a:xfrm>
          <a:off x="0" y="695480"/>
          <a:ext cx="6666833" cy="471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916432" rIns="517420" bIns="312928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4400" kern="1200" dirty="0"/>
            <a:t>Lefa Mashabela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4400" kern="1200" dirty="0"/>
            <a:t>Nare Legodi 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4400" kern="1200" dirty="0"/>
            <a:t>Ndivhuwo Khorommbi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4400" kern="1200" dirty="0"/>
            <a:t>Takalani Mukhavhuli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AutoNum type="arabicPeriod"/>
          </a:pPr>
          <a:r>
            <a:rPr lang="en-US" sz="4400" kern="1200" dirty="0"/>
            <a:t>Temosho Nkgoeng</a:t>
          </a:r>
        </a:p>
      </dsp:txBody>
      <dsp:txXfrm>
        <a:off x="0" y="695480"/>
        <a:ext cx="6666833" cy="4712400"/>
      </dsp:txXfrm>
    </dsp:sp>
    <dsp:sp modelId="{AF255FE8-C7BA-45CB-87F4-1801C1817F9F}">
      <dsp:nvSpPr>
        <dsp:cNvPr id="0" name=""/>
        <dsp:cNvSpPr/>
      </dsp:nvSpPr>
      <dsp:spPr>
        <a:xfrm>
          <a:off x="333341" y="46039"/>
          <a:ext cx="4666783" cy="1298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Group Members:</a:t>
          </a:r>
        </a:p>
      </dsp:txBody>
      <dsp:txXfrm>
        <a:off x="396747" y="109445"/>
        <a:ext cx="4539971" cy="1172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5DBA42-0471-43E0-B2B5-A88458567EA5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533B4-BCDE-4C4E-8BB0-0984209F0D78}">
      <dsp:nvSpPr>
        <dsp:cNvPr id="0" name=""/>
        <dsp:cNvSpPr/>
      </dsp:nvSpPr>
      <dsp:spPr>
        <a:xfrm>
          <a:off x="0" y="675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200" kern="1200"/>
            <a:t>Train ICT staff on network management  </a:t>
          </a:r>
          <a:endParaRPr lang="en-US" sz="3200" kern="1200"/>
        </a:p>
      </dsp:txBody>
      <dsp:txXfrm>
        <a:off x="0" y="675"/>
        <a:ext cx="6900512" cy="1106957"/>
      </dsp:txXfrm>
    </dsp:sp>
    <dsp:sp modelId="{6AFB28C8-D38E-4B45-BD66-A3512E2098B3}">
      <dsp:nvSpPr>
        <dsp:cNvPr id="0" name=""/>
        <dsp:cNvSpPr/>
      </dsp:nvSpPr>
      <dsp:spPr>
        <a:xfrm>
          <a:off x="0" y="1107633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9C6FC8-0ACB-4889-9921-2B8DC8184E72}">
      <dsp:nvSpPr>
        <dsp:cNvPr id="0" name=""/>
        <dsp:cNvSpPr/>
      </dsp:nvSpPr>
      <dsp:spPr>
        <a:xfrm>
          <a:off x="0" y="1107633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200" kern="1200"/>
            <a:t>Hospital staff: equipment handling  </a:t>
          </a:r>
          <a:endParaRPr lang="en-US" sz="3200" kern="1200"/>
        </a:p>
      </dsp:txBody>
      <dsp:txXfrm>
        <a:off x="0" y="1107633"/>
        <a:ext cx="6900512" cy="1106957"/>
      </dsp:txXfrm>
    </dsp:sp>
    <dsp:sp modelId="{DB472DEA-6937-424F-9D17-8C37ACD95676}">
      <dsp:nvSpPr>
        <dsp:cNvPr id="0" name=""/>
        <dsp:cNvSpPr/>
      </dsp:nvSpPr>
      <dsp:spPr>
        <a:xfrm>
          <a:off x="0" y="2214591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F2515-2B28-4F10-894E-58240D4211AB}">
      <dsp:nvSpPr>
        <dsp:cNvPr id="0" name=""/>
        <dsp:cNvSpPr/>
      </dsp:nvSpPr>
      <dsp:spPr>
        <a:xfrm>
          <a:off x="0" y="2214591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200" kern="1200"/>
            <a:t>Provide user manuals and guides  </a:t>
          </a:r>
          <a:endParaRPr lang="en-US" sz="3200" kern="1200"/>
        </a:p>
      </dsp:txBody>
      <dsp:txXfrm>
        <a:off x="0" y="2214591"/>
        <a:ext cx="6900512" cy="1106957"/>
      </dsp:txXfrm>
    </dsp:sp>
    <dsp:sp modelId="{4C82927E-04F0-40C6-B105-ECC7EDBD333F}">
      <dsp:nvSpPr>
        <dsp:cNvPr id="0" name=""/>
        <dsp:cNvSpPr/>
      </dsp:nvSpPr>
      <dsp:spPr>
        <a:xfrm>
          <a:off x="0" y="3321549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94ABD7-FCFE-4479-AE57-BF30DE70088A}">
      <dsp:nvSpPr>
        <dsp:cNvPr id="0" name=""/>
        <dsp:cNvSpPr/>
      </dsp:nvSpPr>
      <dsp:spPr>
        <a:xfrm>
          <a:off x="0" y="3321549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200" kern="1200"/>
            <a:t>Troubleshooting workshops  </a:t>
          </a:r>
          <a:endParaRPr lang="en-US" sz="3200" kern="1200"/>
        </a:p>
      </dsp:txBody>
      <dsp:txXfrm>
        <a:off x="0" y="3321549"/>
        <a:ext cx="6900512" cy="1106957"/>
      </dsp:txXfrm>
    </dsp:sp>
    <dsp:sp modelId="{A6F8B9A5-69AE-49FB-8F24-DCDA19F0418C}">
      <dsp:nvSpPr>
        <dsp:cNvPr id="0" name=""/>
        <dsp:cNvSpPr/>
      </dsp:nvSpPr>
      <dsp:spPr>
        <a:xfrm>
          <a:off x="0" y="4428507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06B05-B874-4E14-AE33-9AE7F942F7BE}">
      <dsp:nvSpPr>
        <dsp:cNvPr id="0" name=""/>
        <dsp:cNvSpPr/>
      </dsp:nvSpPr>
      <dsp:spPr>
        <a:xfrm>
          <a:off x="0" y="4428507"/>
          <a:ext cx="6900512" cy="1106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3200" kern="1200"/>
            <a:t>Continued post-launch support</a:t>
          </a:r>
          <a:endParaRPr lang="en-US" sz="3200" kern="1200"/>
        </a:p>
      </dsp:txBody>
      <dsp:txXfrm>
        <a:off x="0" y="4428507"/>
        <a:ext cx="6900512" cy="1106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895B61-9DCE-4FD2-A195-C59E89460FED}">
      <dsp:nvSpPr>
        <dsp:cNvPr id="0" name=""/>
        <dsp:cNvSpPr/>
      </dsp:nvSpPr>
      <dsp:spPr>
        <a:xfrm>
          <a:off x="3170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A655A-DBB5-432F-BDE9-C9195E56AF64}">
      <dsp:nvSpPr>
        <dsp:cNvPr id="0" name=""/>
        <dsp:cNvSpPr/>
      </dsp:nvSpPr>
      <dsp:spPr>
        <a:xfrm>
          <a:off x="254659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Reliable network  improved efficiency  </a:t>
          </a:r>
          <a:endParaRPr lang="en-US" sz="2300" kern="1200"/>
        </a:p>
      </dsp:txBody>
      <dsp:txXfrm>
        <a:off x="296755" y="1309821"/>
        <a:ext cx="2179215" cy="1353072"/>
      </dsp:txXfrm>
    </dsp:sp>
    <dsp:sp modelId="{466717F7-4C64-4A73-BDFE-F13CD8E07C14}">
      <dsp:nvSpPr>
        <dsp:cNvPr id="0" name=""/>
        <dsp:cNvSpPr/>
      </dsp:nvSpPr>
      <dsp:spPr>
        <a:xfrm>
          <a:off x="2769557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D364D4-D772-4B4A-935D-48C993DC25FC}">
      <dsp:nvSpPr>
        <dsp:cNvPr id="0" name=""/>
        <dsp:cNvSpPr/>
      </dsp:nvSpPr>
      <dsp:spPr>
        <a:xfrm>
          <a:off x="3021047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Self-sustaining model  </a:t>
          </a:r>
          <a:endParaRPr lang="en-US" sz="2300" kern="1200"/>
        </a:p>
      </dsp:txBody>
      <dsp:txXfrm>
        <a:off x="3063143" y="1309821"/>
        <a:ext cx="2179215" cy="1353072"/>
      </dsp:txXfrm>
    </dsp:sp>
    <dsp:sp modelId="{17F44016-1FC4-4D12-8114-30A6AB4A7BB5}">
      <dsp:nvSpPr>
        <dsp:cNvPr id="0" name=""/>
        <dsp:cNvSpPr/>
      </dsp:nvSpPr>
      <dsp:spPr>
        <a:xfrm>
          <a:off x="5535944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9DA52-0A3D-4187-B97F-2AC9052D960C}">
      <dsp:nvSpPr>
        <dsp:cNvPr id="0" name=""/>
        <dsp:cNvSpPr/>
      </dsp:nvSpPr>
      <dsp:spPr>
        <a:xfrm>
          <a:off x="5787434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Timeline: 1 year to completion  </a:t>
          </a:r>
          <a:endParaRPr lang="en-US" sz="2300" kern="1200"/>
        </a:p>
      </dsp:txBody>
      <dsp:txXfrm>
        <a:off x="5829530" y="1309821"/>
        <a:ext cx="2179215" cy="1353072"/>
      </dsp:txXfrm>
    </dsp:sp>
    <dsp:sp modelId="{961A2CB9-BB6B-4F65-BD9D-60D85BE6654A}">
      <dsp:nvSpPr>
        <dsp:cNvPr id="0" name=""/>
        <dsp:cNvSpPr/>
      </dsp:nvSpPr>
      <dsp:spPr>
        <a:xfrm>
          <a:off x="8302332" y="1028809"/>
          <a:ext cx="2263407" cy="14372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E0347-18A8-42A0-AC39-A509D052B4FA}">
      <dsp:nvSpPr>
        <dsp:cNvPr id="0" name=""/>
        <dsp:cNvSpPr/>
      </dsp:nvSpPr>
      <dsp:spPr>
        <a:xfrm>
          <a:off x="8553822" y="1267725"/>
          <a:ext cx="2263407" cy="14372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ZA" sz="2300" kern="1200"/>
            <a:t>Clear benefits for the hospital</a:t>
          </a:r>
          <a:endParaRPr lang="en-US" sz="2300" kern="1200"/>
        </a:p>
      </dsp:txBody>
      <dsp:txXfrm>
        <a:off x="8595918" y="1309821"/>
        <a:ext cx="2179215" cy="1353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AC9D-0D34-4A47-B44C-C23134F83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9B6E6E-B4F5-456F-A19F-BBA713724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DFE0A-AEC3-45FF-8ADF-06CD73056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552CB7-47F4-4E4C-B1A8-47B4917F0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7241C-8586-4917-9C8B-D165ED3F4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1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67602-EA52-41C5-9D00-EB287046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78CB0A-BD70-4E9A-B49A-46F91B1DC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F70DC-AC76-46DC-8992-D9850AA1D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989AB-8ED1-4C1E-BFF0-C22A9734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B3107-5BC4-4FD7-A298-79A4FA615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45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AC1367-9885-45E7-9385-8C728DE41B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AFDA8F-BDF4-4C2E-9448-F3C1224B5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561AB-492A-44EB-AAE1-67EE2CDFE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C2C1D-6006-4574-82F7-B3AE74D6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51B52-F9EF-4E1D-9138-7DEEFD08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7D40-9A25-4368-95EB-03A90A56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D1742-A153-408F-8D67-FC8DC12B2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34891-62BC-4780-947D-46607E36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2D478-30BF-4F7D-BCEC-F8A973EEC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2E851-C0DD-469E-A8B3-3BF2BFCC9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51CEC-8FD9-41B8-9E16-6A0F07B2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56424-AA37-44B1-8CC1-ED16459EE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4C429-D73F-4B48-B9BB-FC670CD9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C67DD-1138-48DE-9C81-290D56033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7A97F-A30F-4A30-8582-70CA3FACE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3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94325-7FEE-4E31-B57F-D3D9EA8C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7872-4EFF-4C98-8920-5EA593659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18933F-DE94-4D72-B192-71E77F213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2837C-A423-40DD-A0F0-031C8CED2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79F2C-3B8A-4E58-88DB-9CD955243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CDAF2-5D84-465B-B7C6-FE14F4C67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85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3FA81-7647-41BC-9D95-E3BCE2B1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2359D-D536-4267-8D79-F101D51CB8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D5680-7600-473A-A809-50B4FEC97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607A1-471E-40C9-BF68-1550702CB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60F66-5ACC-4765-B242-C1F86A8EF6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AB8ED7-EC7A-44B6-B3A3-5578E7F69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BF1344-7318-4AE0-9ADB-C13FFC3B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1C7A8-78FD-4513-BE2C-FB73066F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82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9479-E6D0-4936-876E-B18CDC5C0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6A9D57-CFA3-41EB-A9BE-20981668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E1E001-77BC-4D4F-B37A-6ADCA8BB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7265-B3B1-453B-8F2B-B2426A9BC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7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FDC5B7-DE9C-4E4E-9571-A9119EC7F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AC530-D567-4874-907C-4CE608F25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9F5D3-60C1-4F22-8F42-A4334E02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41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07C75-438E-4C19-9070-377F2E7C4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38CA-A5E6-4E93-AB6C-A028AFE55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48A6E-3C09-479D-8EC3-F65062819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B7E6C-9538-4CDC-9BB2-DD00F47F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B1A9C-2C63-424F-8D47-6B56C3A90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94B43-1196-41AB-AE8E-F43235FA9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194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A4C5-61B2-4096-A195-CCB06415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27E0CD-D025-4CD6-90D5-B38E565C79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093EC2-E9A4-4BCE-8A88-F03659AE5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2D05-9169-49DD-A24D-DF04D7407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81FD0-E0A7-42A1-B3F4-D3B659160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A0944-C486-4EA6-8101-C8942078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4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4CEE7F-0250-447A-BDCB-4336CFAE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77B32-C269-439D-8575-55AACA0F0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B7D46-81EB-421A-9B49-EFF22406FE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D8887-D1B7-484B-87DE-4B277FF77779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C8DCE-BE08-434C-8A89-5883C3C952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6DBB0-9B22-4256-BE51-8787B88E7E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4643F-39F3-4A52-B0FA-E7CADE291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40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 /><Relationship Id="rId2" Type="http://schemas.openxmlformats.org/officeDocument/2006/relationships/diagramData" Target="../diagrams/data2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2.xml" /><Relationship Id="rId5" Type="http://schemas.openxmlformats.org/officeDocument/2006/relationships/diagramColors" Target="../diagrams/colors2.xml" /><Relationship Id="rId4" Type="http://schemas.openxmlformats.org/officeDocument/2006/relationships/diagramQuickStyle" Target="../diagrams/quickStyle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 /><Relationship Id="rId2" Type="http://schemas.openxmlformats.org/officeDocument/2006/relationships/diagramData" Target="../diagrams/data3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3.xml" /><Relationship Id="rId5" Type="http://schemas.openxmlformats.org/officeDocument/2006/relationships/diagramColors" Target="../diagrams/colors3.xml" /><Relationship Id="rId4" Type="http://schemas.openxmlformats.org/officeDocument/2006/relationships/diagramQuickStyle" Target="../diagrams/quickStyle3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 /><Relationship Id="rId2" Type="http://schemas.openxmlformats.org/officeDocument/2006/relationships/diagramData" Target="../diagrams/data1.xml" /><Relationship Id="rId1" Type="http://schemas.openxmlformats.org/officeDocument/2006/relationships/slideLayout" Target="../slideLayouts/slideLayout2.xml" /><Relationship Id="rId6" Type="http://schemas.microsoft.com/office/2007/relationships/diagramDrawing" Target="../diagrams/drawing1.xml" /><Relationship Id="rId5" Type="http://schemas.openxmlformats.org/officeDocument/2006/relationships/diagramColors" Target="../diagrams/colors1.xml" /><Relationship Id="rId4" Type="http://schemas.openxmlformats.org/officeDocument/2006/relationships/diagramQuickStyle" Target="../diagrams/quickStyle1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D9B509-0BCA-4F91-8944-44880DDC9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Presentation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B48332-377C-4683-8015-7CE9A0EC0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Crossing the digital divide with a simple bridge in the uThukela district, Kwazulu-Natal.</a:t>
            </a:r>
          </a:p>
        </p:txBody>
      </p:sp>
    </p:spTree>
    <p:extLst>
      <p:ext uri="{BB962C8B-B14F-4D97-AF65-F5344CB8AC3E}">
        <p14:creationId xmlns:p14="http://schemas.microsoft.com/office/powerpoint/2010/main" val="42402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10DD-9F30-483A-86FD-C06570394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Technical Approach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26126-14D0-C98B-6346-F81E3F6B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74" r="22910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1E54-552D-414D-9DAF-18C117451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ZA" sz="2000"/>
              <a:t> Fiber-optic network extension  </a:t>
            </a:r>
            <a:endParaRPr lang="en-US" sz="2000"/>
          </a:p>
          <a:p>
            <a:r>
              <a:rPr lang="en-ZA" sz="2000"/>
              <a:t> VPN for secure access  </a:t>
            </a:r>
            <a:endParaRPr lang="en-US" sz="2000"/>
          </a:p>
          <a:p>
            <a:r>
              <a:rPr lang="en-ZA" sz="2000"/>
              <a:t>Firewalls and encryption  </a:t>
            </a:r>
            <a:endParaRPr lang="en-US" sz="2000"/>
          </a:p>
          <a:p>
            <a:r>
              <a:rPr lang="en-ZA" sz="2000"/>
              <a:t>Cloud data backups  </a:t>
            </a:r>
            <a:endParaRPr lang="en-US" sz="2000"/>
          </a:p>
          <a:p>
            <a:r>
              <a:rPr lang="en-ZA" sz="2000"/>
              <a:t>Real-time system monitoring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532179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8EE87-A794-48EE-B2B6-38C9D9B98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Training &amp; Support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ADCD79-1D7E-C8F1-6398-702D589385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970231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277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1DEF4-92EF-4BE9-9170-69D7C0244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Visual - Network Layout 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B599-B51F-469A-B9D2-2E2E707E5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ZA" sz="2200"/>
              <a:t>Diagram showing network structure  </a:t>
            </a:r>
            <a:endParaRPr lang="en-US" sz="2200"/>
          </a:p>
          <a:p>
            <a:r>
              <a:rPr lang="en-ZA" sz="2200"/>
              <a:t>Main hospital to client site  </a:t>
            </a:r>
            <a:endParaRPr lang="en-US" sz="2200"/>
          </a:p>
          <a:p>
            <a:r>
              <a:rPr lang="en-ZA" sz="2200"/>
              <a:t>Labelled hardware and connections</a:t>
            </a:r>
            <a:endParaRPr lang="en-US" sz="2200"/>
          </a:p>
          <a:p>
            <a:endParaRPr lang="en-US" sz="2200"/>
          </a:p>
        </p:txBody>
      </p:sp>
      <p:pic>
        <p:nvPicPr>
          <p:cNvPr id="5" name="Picture 4" descr="Cubes connected with a red line">
            <a:extLst>
              <a:ext uri="{FF2B5EF4-FFF2-40B4-BE49-F238E27FC236}">
                <a16:creationId xmlns:a16="http://schemas.microsoft.com/office/drawing/2014/main" id="{A01F84C7-5E62-1264-38B0-9C9853C2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98" r="5668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58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F6DB59-BBEA-4B11-8C02-E3FCE15C8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8B5F50-EAE0-3F21-C5EA-2C01F47E75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79296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278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8A94B-9FEC-4E6A-8DA1-9DC93803E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Thank You</a:t>
            </a:r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9D63F-D4F0-7270-06F0-9794CC90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7893" y="10"/>
            <a:ext cx="5486392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1938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8FDCB-358B-47D1-8D63-22ED6F6A5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Digital Dynamos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4E7129F9-B411-686A-3F69-576916FFA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49134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902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9BC80-AF70-4D8E-8CEE-2D3490A2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ZA" sz="5400"/>
              <a:t>Agenda:</a:t>
            </a:r>
            <a:br>
              <a:rPr lang="en-US" sz="5400"/>
            </a:b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74EFD-51A2-42B9-84E2-02F770A72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915457"/>
            <a:ext cx="4243589" cy="332066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/>
              <a:t>Introduction </a:t>
            </a:r>
          </a:p>
          <a:p>
            <a:r>
              <a:rPr lang="en-US" sz="2200" dirty="0"/>
              <a:t>Challenges</a:t>
            </a:r>
          </a:p>
          <a:p>
            <a:r>
              <a:rPr lang="en-US" sz="2200" dirty="0"/>
              <a:t>Proposed solution</a:t>
            </a:r>
          </a:p>
          <a:p>
            <a:r>
              <a:rPr lang="en-US" sz="2200" dirty="0"/>
              <a:t>Limitations </a:t>
            </a:r>
          </a:p>
          <a:p>
            <a:r>
              <a:rPr lang="en-US" sz="2200" dirty="0"/>
              <a:t>Budget</a:t>
            </a:r>
          </a:p>
          <a:p>
            <a:r>
              <a:rPr lang="en-US" sz="2200" dirty="0"/>
              <a:t>Technical approaches &amp; Training support and Network visual </a:t>
            </a:r>
          </a:p>
          <a:p>
            <a:r>
              <a:rPr lang="en-US" sz="2200" dirty="0"/>
              <a:t>Conclusion</a:t>
            </a:r>
          </a:p>
          <a:p>
            <a:pPr marL="0" indent="0">
              <a:buNone/>
            </a:pPr>
            <a:r>
              <a:rPr lang="en-US" sz="2200" dirty="0"/>
              <a:t> </a:t>
            </a:r>
          </a:p>
          <a:p>
            <a:endParaRPr lang="en-US" sz="22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CB44906-FF34-9210-1E3D-F5E6CA16D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1702" y="1136080"/>
            <a:ext cx="6878775" cy="458585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166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91DD4-994F-4554-89D6-EB4182C6A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582EA-DE2B-473C-8EB2-873BDC5B0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ZA" sz="2200"/>
              <a:t>Project overview  </a:t>
            </a:r>
            <a:endParaRPr lang="en-US" sz="2200"/>
          </a:p>
          <a:p>
            <a:r>
              <a:rPr lang="en-ZA" sz="2200"/>
              <a:t>Goal: Reliable, fast network  </a:t>
            </a:r>
            <a:endParaRPr lang="en-US" sz="2200"/>
          </a:p>
          <a:p>
            <a:r>
              <a:rPr lang="en-ZA" sz="2200"/>
              <a:t>Sustainable model  </a:t>
            </a:r>
            <a:endParaRPr lang="en-US" sz="2200"/>
          </a:p>
          <a:p>
            <a:r>
              <a:rPr lang="en-ZA" sz="2200"/>
              <a:t> One-year timeline</a:t>
            </a:r>
            <a:endParaRPr lang="en-US" sz="2200"/>
          </a:p>
          <a:p>
            <a:endParaRPr lang="en-US" sz="2200"/>
          </a:p>
        </p:txBody>
      </p:sp>
      <p:pic>
        <p:nvPicPr>
          <p:cNvPr id="5" name="Picture 4" descr="Group of people holding strings">
            <a:extLst>
              <a:ext uri="{FF2B5EF4-FFF2-40B4-BE49-F238E27FC236}">
                <a16:creationId xmlns:a16="http://schemas.microsoft.com/office/drawing/2014/main" id="{FB50F333-B4BB-300E-AFBB-36B32FAC0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036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71130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8C6CE-39EA-44D8-B8C7-660FD8EE2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ZA" sz="5400"/>
              <a:t>Challenges</a:t>
            </a:r>
            <a:endParaRPr lang="en-US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AF5AE-D450-48C7-9315-AB018AAC5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ZA" sz="2200"/>
              <a:t>Outdated computers (20 PCs, 5 printers)  </a:t>
            </a:r>
            <a:endParaRPr lang="en-US" sz="2200"/>
          </a:p>
          <a:p>
            <a:r>
              <a:rPr lang="en-ZA" sz="2200"/>
              <a:t>Weak network security  </a:t>
            </a:r>
            <a:endParaRPr lang="en-US" sz="2200"/>
          </a:p>
          <a:p>
            <a:r>
              <a:rPr lang="en-ZA" sz="2200"/>
              <a:t>Inefficient data storage  </a:t>
            </a:r>
            <a:endParaRPr lang="en-US" sz="2200"/>
          </a:p>
          <a:p>
            <a:r>
              <a:rPr lang="en-ZA" sz="2200"/>
              <a:t> Missing patient files </a:t>
            </a:r>
          </a:p>
          <a:p>
            <a:r>
              <a:rPr lang="en-US" sz="2200"/>
              <a:t>Disconnected software systems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F9B895E2-6218-526E-9D74-EDDFEEB4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158" r="19889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65350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0B95-AB07-4F6C-A0A2-4EE2A5F03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9978" y="741391"/>
            <a:ext cx="3369234" cy="1616203"/>
          </a:xfrm>
        </p:spPr>
        <p:txBody>
          <a:bodyPr anchor="b">
            <a:normAutofit/>
          </a:bodyPr>
          <a:lstStyle/>
          <a:p>
            <a:r>
              <a:rPr lang="en-ZA" sz="3200"/>
              <a:t>Proposed Solution</a:t>
            </a:r>
            <a:endParaRPr lang="en-US" sz="3200"/>
          </a:p>
        </p:txBody>
      </p:sp>
      <p:pic>
        <p:nvPicPr>
          <p:cNvPr id="5" name="Picture 4" descr="Close-up of a server network panel with lights and cables">
            <a:extLst>
              <a:ext uri="{FF2B5EF4-FFF2-40B4-BE49-F238E27FC236}">
                <a16:creationId xmlns:a16="http://schemas.microsoft.com/office/drawing/2014/main" id="{8CD36351-BCED-E151-B6A5-33CC2184BF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068" b="-1"/>
          <a:stretch/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F227A-B505-480E-A3A9-9DDD66716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978" y="2533476"/>
            <a:ext cx="3369234" cy="3447832"/>
          </a:xfrm>
        </p:spPr>
        <p:txBody>
          <a:bodyPr anchor="t">
            <a:normAutofit/>
          </a:bodyPr>
          <a:lstStyle/>
          <a:p>
            <a:r>
              <a:rPr lang="en-ZA" sz="2000"/>
              <a:t>Extend reliable network to client site  </a:t>
            </a:r>
            <a:endParaRPr lang="en-US" sz="2000"/>
          </a:p>
          <a:p>
            <a:r>
              <a:rPr lang="en-ZA" sz="2000"/>
              <a:t>Install advanced security systems  </a:t>
            </a:r>
            <a:endParaRPr lang="en-US" sz="2000"/>
          </a:p>
          <a:p>
            <a:r>
              <a:rPr lang="en-ZA" sz="2000"/>
              <a:t>Centralized data storage system  </a:t>
            </a:r>
            <a:endParaRPr lang="en-US" sz="2000"/>
          </a:p>
          <a:p>
            <a:r>
              <a:rPr lang="en-ZA" sz="2000"/>
              <a:t>Train ICT and hospital staff  </a:t>
            </a:r>
            <a:endParaRPr lang="en-US" sz="2000"/>
          </a:p>
          <a:p>
            <a:r>
              <a:rPr lang="en-ZA" sz="2000"/>
              <a:t>Ensure software integration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137806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DF80F1-5716-43D9-A77B-808625FC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Limitations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DFADE-0792-49EC-960A-440BC0315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ZA" sz="2200"/>
              <a:t>Outdated hardware constraints  </a:t>
            </a:r>
            <a:endParaRPr lang="en-US" sz="2200"/>
          </a:p>
          <a:p>
            <a:r>
              <a:rPr lang="en-ZA" sz="2200"/>
              <a:t>Possible budget restrictions  </a:t>
            </a:r>
            <a:endParaRPr lang="en-US" sz="2200"/>
          </a:p>
          <a:p>
            <a:r>
              <a:rPr lang="en-ZA" sz="2200"/>
              <a:t>Staff skill gaps  </a:t>
            </a:r>
            <a:endParaRPr lang="en-US" sz="2200"/>
          </a:p>
          <a:p>
            <a:r>
              <a:rPr lang="en-ZA" sz="2200"/>
              <a:t> Equipment supply delays  </a:t>
            </a:r>
            <a:endParaRPr lang="en-US" sz="2200"/>
          </a:p>
          <a:p>
            <a:r>
              <a:rPr lang="en-ZA" sz="2200"/>
              <a:t> Maintenance cost projections</a:t>
            </a:r>
            <a:endParaRPr lang="en-US" sz="2200"/>
          </a:p>
          <a:p>
            <a:endParaRPr lang="en-US" sz="2200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53A2E396-18BB-EC49-F598-07273D47D8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805" r="132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8649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4DD901-4F0B-4E1B-9D5B-0C29F2A6F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Visual - Budget Breakdown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9D1D3-DCB8-4BA8-BDEF-BC9340E96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00" dirty="0"/>
          </a:p>
          <a:p>
            <a:r>
              <a:rPr lang="en-ZA" sz="2200" dirty="0"/>
              <a:t>Network, hardware, security, training  </a:t>
            </a:r>
            <a:endParaRPr lang="en-US" sz="2200" dirty="0"/>
          </a:p>
          <a:p>
            <a:endParaRPr lang="en-US" sz="2200" dirty="0"/>
          </a:p>
        </p:txBody>
      </p:sp>
      <p:pic>
        <p:nvPicPr>
          <p:cNvPr id="5" name="Picture 4" descr="Digital padlock art">
            <a:extLst>
              <a:ext uri="{FF2B5EF4-FFF2-40B4-BE49-F238E27FC236}">
                <a16:creationId xmlns:a16="http://schemas.microsoft.com/office/drawing/2014/main" id="{3F958717-8253-AA98-AAD2-9D08448D82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6276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9135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CA4BE-88CF-4807-BAB0-85EA4C37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Budget Overview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BA51C-8EED-440F-8A33-385B18025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Network installation: R50,000  </a:t>
            </a:r>
          </a:p>
          <a:p>
            <a:r>
              <a:rPr lang="en-US" sz="2200"/>
              <a:t>2. Hardware upgrade: R30,000  </a:t>
            </a:r>
          </a:p>
          <a:p>
            <a:r>
              <a:rPr lang="en-US" sz="2200"/>
              <a:t>3. Security systems: R20,000  </a:t>
            </a:r>
          </a:p>
          <a:p>
            <a:r>
              <a:rPr lang="en-US" sz="2200"/>
              <a:t>4. Training costs: R10,000  </a:t>
            </a:r>
          </a:p>
          <a:p>
            <a:r>
              <a:rPr lang="en-US" sz="2200"/>
              <a:t>5. Maintenance fund: R15,000 </a:t>
            </a:r>
          </a:p>
        </p:txBody>
      </p:sp>
      <p:pic>
        <p:nvPicPr>
          <p:cNvPr id="5" name="Picture 4" descr="Ethernet cables connected to a networking patch">
            <a:extLst>
              <a:ext uri="{FF2B5EF4-FFF2-40B4-BE49-F238E27FC236}">
                <a16:creationId xmlns:a16="http://schemas.microsoft.com/office/drawing/2014/main" id="{490471CC-210F-17D9-2536-E5DF216C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9400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Presentation</vt:lpstr>
      <vt:lpstr>Digital Dynamos</vt:lpstr>
      <vt:lpstr>Agenda: </vt:lpstr>
      <vt:lpstr>Introduction</vt:lpstr>
      <vt:lpstr>Challenges</vt:lpstr>
      <vt:lpstr>Proposed Solution</vt:lpstr>
      <vt:lpstr>Limitations</vt:lpstr>
      <vt:lpstr>Visual - Budget Breakdown</vt:lpstr>
      <vt:lpstr>Budget Overview</vt:lpstr>
      <vt:lpstr>Technical Approach</vt:lpstr>
      <vt:lpstr>Training &amp; Support</vt:lpstr>
      <vt:lpstr>Visual - Network Layout 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Ndivhuwo  Khorommbi</dc:creator>
  <cp:lastModifiedBy>Lefa Mashabela</cp:lastModifiedBy>
  <cp:revision>2</cp:revision>
  <dcterms:created xsi:type="dcterms:W3CDTF">2024-09-20T09:30:27Z</dcterms:created>
  <dcterms:modified xsi:type="dcterms:W3CDTF">2024-09-20T09:43:54Z</dcterms:modified>
</cp:coreProperties>
</file>